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theme/theme4.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0" r:id="rId1"/>
    <p:sldMasterId id="2147483766" r:id="rId2"/>
    <p:sldMasterId id="2147483768" r:id="rId3"/>
    <p:sldMasterId id="2147483771" r:id="rId4"/>
    <p:sldMasterId id="2147483776" r:id="rId5"/>
  </p:sldMasterIdLst>
  <p:notesMasterIdLst>
    <p:notesMasterId r:id="rId17"/>
  </p:notesMasterIdLst>
  <p:sldIdLst>
    <p:sldId id="815" r:id="rId6"/>
    <p:sldId id="258" r:id="rId7"/>
    <p:sldId id="906" r:id="rId8"/>
    <p:sldId id="907" r:id="rId9"/>
    <p:sldId id="908" r:id="rId10"/>
    <p:sldId id="909" r:id="rId11"/>
    <p:sldId id="910" r:id="rId12"/>
    <p:sldId id="911" r:id="rId13"/>
    <p:sldId id="912" r:id="rId14"/>
    <p:sldId id="913" r:id="rId15"/>
    <p:sldId id="900" r:id="rId16"/>
  </p:sldIdLst>
  <p:sldSz cx="12192000" cy="6858000"/>
  <p:notesSz cx="6735763" cy="98663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B1F1"/>
    <a:srgbClr val="FFE093"/>
    <a:srgbClr val="FFD05B"/>
    <a:srgbClr val="EEAA00"/>
    <a:srgbClr val="A87800"/>
    <a:srgbClr val="1D428E"/>
    <a:srgbClr val="92C0FF"/>
    <a:srgbClr val="1A4093"/>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B5017C-729A-4A86-A179-4A3D181F415C}" v="1" dt="2020-09-29T19:52:08.6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62" autoAdjust="0"/>
    <p:restoredTop sz="94249" autoAdjust="0"/>
  </p:normalViewPr>
  <p:slideViewPr>
    <p:cSldViewPr snapToGrid="0">
      <p:cViewPr varScale="1">
        <p:scale>
          <a:sx n="68" d="100"/>
          <a:sy n="68" d="100"/>
        </p:scale>
        <p:origin x="894" y="60"/>
      </p:cViewPr>
      <p:guideLst/>
    </p:cSldViewPr>
  </p:slideViewPr>
  <p:notesTextViewPr>
    <p:cViewPr>
      <p:scale>
        <a:sx n="1" d="1"/>
        <a:sy n="1" d="1"/>
      </p:scale>
      <p:origin x="0" y="0"/>
    </p:cViewPr>
  </p:notesTextViewPr>
  <p:sorterViewPr>
    <p:cViewPr>
      <p:scale>
        <a:sx n="100" d="100"/>
        <a:sy n="100" d="100"/>
      </p:scale>
      <p:origin x="0" y="-662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slide" Target="slides/slide10.xml"/><Relationship Id="rId23"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tibha Bajoria" userId="0aaeecca-6d16-4b29-96dd-6b26e87da446" providerId="ADAL" clId="{AEB5017C-729A-4A86-A179-4A3D181F415C}"/>
    <pc:docChg chg="custSel modSld">
      <pc:chgData name="Pratibha Bajoria" userId="0aaeecca-6d16-4b29-96dd-6b26e87da446" providerId="ADAL" clId="{AEB5017C-729A-4A86-A179-4A3D181F415C}" dt="2020-09-29T19:52:12.470" v="1" actId="478"/>
      <pc:docMkLst>
        <pc:docMk/>
      </pc:docMkLst>
      <pc:sldChg chg="delSp">
        <pc:chgData name="Pratibha Bajoria" userId="0aaeecca-6d16-4b29-96dd-6b26e87da446" providerId="ADAL" clId="{AEB5017C-729A-4A86-A179-4A3D181F415C}" dt="2020-09-29T19:52:12.470" v="1" actId="478"/>
        <pc:sldMkLst>
          <pc:docMk/>
          <pc:sldMk cId="2082153561" sldId="815"/>
        </pc:sldMkLst>
        <pc:spChg chg="del">
          <ac:chgData name="Pratibha Bajoria" userId="0aaeecca-6d16-4b29-96dd-6b26e87da446" providerId="ADAL" clId="{AEB5017C-729A-4A86-A179-4A3D181F415C}" dt="2020-09-29T19:52:12.470" v="1" actId="478"/>
          <ac:spMkLst>
            <pc:docMk/>
            <pc:sldMk cId="2082153561" sldId="815"/>
            <ac:spMk id="2" creationId="{8C8683A2-DD94-4528-9F26-980AC9EE4E08}"/>
          </ac:spMkLst>
        </pc:spChg>
        <pc:picChg chg="del">
          <ac:chgData name="Pratibha Bajoria" userId="0aaeecca-6d16-4b29-96dd-6b26e87da446" providerId="ADAL" clId="{AEB5017C-729A-4A86-A179-4A3D181F415C}" dt="2020-09-29T19:52:08.623" v="0" actId="478"/>
          <ac:picMkLst>
            <pc:docMk/>
            <pc:sldMk cId="2082153561" sldId="815"/>
            <ac:picMk id="1026" creationId="{F6B9FD27-77B0-404B-8AB8-2F5B66574869}"/>
          </ac:picMkLst>
        </pc:picChg>
      </pc:sldChg>
    </pc:docChg>
  </pc:docChgLst>
</pc:chgInfo>
</file>

<file path=ppt/media/hdphoto1.wdp>
</file>

<file path=ppt/media/hdphoto2.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9413" cy="4953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14763" y="0"/>
            <a:ext cx="2919412" cy="495300"/>
          </a:xfrm>
          <a:prstGeom prst="rect">
            <a:avLst/>
          </a:prstGeom>
        </p:spPr>
        <p:txBody>
          <a:bodyPr vert="horz" lIns="91440" tIns="45720" rIns="91440" bIns="45720" rtlCol="0"/>
          <a:lstStyle>
            <a:lvl1pPr algn="r">
              <a:defRPr sz="1200"/>
            </a:lvl1pPr>
          </a:lstStyle>
          <a:p>
            <a:fld id="{02A4A7F1-1626-470F-AD08-7FE72664C38C}" type="datetimeFigureOut">
              <a:rPr lang="en-IN" smtClean="0"/>
              <a:t>30-09-2020</a:t>
            </a:fld>
            <a:endParaRPr lang="en-IN"/>
          </a:p>
        </p:txBody>
      </p:sp>
      <p:sp>
        <p:nvSpPr>
          <p:cNvPr id="4" name="Slide Image Placeholder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73100" y="4748213"/>
            <a:ext cx="5389563" cy="388461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371013"/>
            <a:ext cx="2919413" cy="4953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14763" y="9371013"/>
            <a:ext cx="2919412" cy="495300"/>
          </a:xfrm>
          <a:prstGeom prst="rect">
            <a:avLst/>
          </a:prstGeom>
        </p:spPr>
        <p:txBody>
          <a:bodyPr vert="horz" lIns="91440" tIns="45720" rIns="91440" bIns="45720" rtlCol="0" anchor="b"/>
          <a:lstStyle>
            <a:lvl1pPr algn="r">
              <a:defRPr sz="1200"/>
            </a:lvl1pPr>
          </a:lstStyle>
          <a:p>
            <a:fld id="{E259CFA7-EDB7-4835-856E-C43253E534B1}" type="slidenum">
              <a:rPr lang="en-IN" smtClean="0"/>
              <a:t>‹#›</a:t>
            </a:fld>
            <a:endParaRPr lang="en-IN"/>
          </a:p>
        </p:txBody>
      </p:sp>
    </p:spTree>
    <p:extLst>
      <p:ext uri="{BB962C8B-B14F-4D97-AF65-F5344CB8AC3E}">
        <p14:creationId xmlns:p14="http://schemas.microsoft.com/office/powerpoint/2010/main" val="2064580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13B8D1-E409-465F-BB17-06DF2B06A9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1385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13B8D1-E409-465F-BB17-06DF2B06A9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5095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13B8D1-E409-465F-BB17-06DF2B06A9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15301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13B8D1-E409-465F-BB17-06DF2B06A9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80406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13B8D1-E409-465F-BB17-06DF2B06A9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6650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13B8D1-E409-465F-BB17-06DF2B06A9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64800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13B8D1-E409-465F-BB17-06DF2B06A9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65431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13B8D1-E409-465F-BB17-06DF2B06A9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82611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13B8D1-E409-465F-BB17-06DF2B06A96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45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5.xml"/><Relationship Id="rId4" Type="http://schemas.openxmlformats.org/officeDocument/2006/relationships/hyperlink" Target="http://creativecommons.org/licenses/by-nc-sa/3.0/" TargetMode="Externa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creativecommons.org/licenses/by-nc-sa/3.0/" TargetMode="External"/><Relationship Id="rId2" Type="http://schemas.openxmlformats.org/officeDocument/2006/relationships/image" Target="../media/image5.png"/><Relationship Id="rId1" Type="http://schemas.openxmlformats.org/officeDocument/2006/relationships/slideMaster" Target="../slideMasters/slideMaster5.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C8F8533-7E65-4AFD-BB49-647A13905F12}"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2096658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8F8533-7E65-4AFD-BB49-647A13905F12}"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39708404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8F8533-7E65-4AFD-BB49-647A13905F12}"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38103952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106331"/>
            <a:ext cx="10515600" cy="739056"/>
          </a:xfrm>
        </p:spPr>
        <p:txBody>
          <a:bodyPr>
            <a:normAutofit/>
          </a:bodyPr>
          <a:lstStyle>
            <a:lvl1pPr>
              <a:defRPr sz="3600"/>
            </a:lvl1pPr>
          </a:lstStyle>
          <a:p>
            <a:r>
              <a:rPr lang="en-US" dirty="0"/>
              <a:t>Click to edit Master title style</a:t>
            </a:r>
          </a:p>
        </p:txBody>
      </p:sp>
      <p:grpSp>
        <p:nvGrpSpPr>
          <p:cNvPr id="3" name="Group 2">
            <a:extLst>
              <a:ext uri="{FF2B5EF4-FFF2-40B4-BE49-F238E27FC236}">
                <a16:creationId xmlns:a16="http://schemas.microsoft.com/office/drawing/2014/main" id="{4CF4C143-2DE4-4A59-9225-C44B17F8F99F}"/>
              </a:ext>
            </a:extLst>
          </p:cNvPr>
          <p:cNvGrpSpPr/>
          <p:nvPr userDrawn="1"/>
        </p:nvGrpSpPr>
        <p:grpSpPr>
          <a:xfrm>
            <a:off x="12578642" y="2"/>
            <a:ext cx="2196697" cy="1816099"/>
            <a:chOff x="12554553" y="1"/>
            <a:chExt cx="1647523" cy="1816099"/>
          </a:xfrm>
        </p:grpSpPr>
        <p:sp>
          <p:nvSpPr>
            <p:cNvPr id="4" name="Rectangle: Folded Corner 3">
              <a:extLst>
                <a:ext uri="{FF2B5EF4-FFF2-40B4-BE49-F238E27FC236}">
                  <a16:creationId xmlns:a16="http://schemas.microsoft.com/office/drawing/2014/main" id="{F35CDF3A-32A4-4944-8471-5618C2895CD6}"/>
                </a:ext>
              </a:extLst>
            </p:cNvPr>
            <p:cNvSpPr/>
            <p:nvPr userDrawn="1"/>
          </p:nvSpPr>
          <p:spPr>
            <a:xfrm>
              <a:off x="12554553" y="1"/>
              <a:ext cx="1644047" cy="1816099"/>
            </a:xfrm>
            <a:prstGeom prst="foldedCorner">
              <a:avLst/>
            </a:prstGeom>
            <a:ln>
              <a:noFill/>
            </a:ln>
            <a:effectLst>
              <a:outerShdw blurRad="101600" dist="63500" dir="2700000" algn="tl" rotWithShape="0">
                <a:prstClr val="black">
                  <a:alpha val="40000"/>
                </a:prstClr>
              </a:outerShdw>
            </a:effectLst>
          </p:spPr>
          <p:style>
            <a:lnRef idx="2">
              <a:schemeClr val="accent4">
                <a:shade val="50000"/>
              </a:schemeClr>
            </a:lnRef>
            <a:fillRef idx="1">
              <a:schemeClr val="accent4"/>
            </a:fillRef>
            <a:effectRef idx="0">
              <a:schemeClr val="accent4"/>
            </a:effectRef>
            <a:fontRef idx="minor">
              <a:schemeClr val="lt1"/>
            </a:fontRef>
          </p:style>
          <p:txBody>
            <a:bodyPr rIns="0" rtlCol="0" anchor="t"/>
            <a:lstStyle/>
            <a:p>
              <a:r>
                <a:rPr lang="en-US" sz="1400">
                  <a:solidFill>
                    <a:schemeClr val="accent2">
                      <a:lumMod val="50000"/>
                    </a:schemeClr>
                  </a:solidFill>
                </a:rPr>
                <a:t>To insert your own icons*:</a:t>
              </a:r>
            </a:p>
            <a:p>
              <a:endParaRPr lang="en-US" sz="1400">
                <a:solidFill>
                  <a:schemeClr val="accent2">
                    <a:lumMod val="50000"/>
                  </a:schemeClr>
                </a:solidFill>
              </a:endParaRPr>
            </a:p>
            <a:p>
              <a:r>
                <a:rPr lang="en-US" sz="1400" b="1">
                  <a:solidFill>
                    <a:schemeClr val="accent2">
                      <a:lumMod val="50000"/>
                    </a:schemeClr>
                  </a:solidFill>
                </a:rPr>
                <a:t>Insert</a:t>
              </a:r>
              <a:r>
                <a:rPr lang="en-US" sz="1400">
                  <a:solidFill>
                    <a:schemeClr val="accent2">
                      <a:lumMod val="50000"/>
                    </a:schemeClr>
                  </a:solidFill>
                </a:rPr>
                <a:t> &gt;&gt; </a:t>
              </a:r>
              <a:r>
                <a:rPr lang="en-US" sz="1400" b="1">
                  <a:solidFill>
                    <a:schemeClr val="accent2">
                      <a:lumMod val="50000"/>
                    </a:schemeClr>
                  </a:solidFill>
                </a:rPr>
                <a:t>Icons</a:t>
              </a:r>
            </a:p>
            <a:p>
              <a:endParaRPr lang="en-US" sz="1400">
                <a:solidFill>
                  <a:schemeClr val="accent2">
                    <a:lumMod val="50000"/>
                  </a:schemeClr>
                </a:solidFill>
              </a:endParaRPr>
            </a:p>
            <a:p>
              <a:r>
                <a:rPr lang="en-US" sz="1200" i="1">
                  <a:solidFill>
                    <a:schemeClr val="accent2">
                      <a:lumMod val="50000"/>
                    </a:schemeClr>
                  </a:solidFill>
                </a:rPr>
                <a:t>(*Only available to Office 365 subscribers)</a:t>
              </a:r>
            </a:p>
          </p:txBody>
        </p:sp>
        <p:pic>
          <p:nvPicPr>
            <p:cNvPr id="5" name="Picture 4">
              <a:extLst>
                <a:ext uri="{FF2B5EF4-FFF2-40B4-BE49-F238E27FC236}">
                  <a16:creationId xmlns:a16="http://schemas.microsoft.com/office/drawing/2014/main" id="{0C6B6273-908A-4447-8576-D3C55254554D}"/>
                </a:ext>
              </a:extLst>
            </p:cNvPr>
            <p:cNvPicPr>
              <a:picLocks noChangeAspect="1"/>
            </p:cNvPicPr>
            <p:nvPr userDrawn="1"/>
          </p:nvPicPr>
          <p:blipFill>
            <a:blip r:embed="rId2"/>
            <a:stretch>
              <a:fillRect/>
            </a:stretch>
          </p:blipFill>
          <p:spPr>
            <a:xfrm>
              <a:off x="13802026" y="424090"/>
              <a:ext cx="400050" cy="657225"/>
            </a:xfrm>
            <a:prstGeom prst="rect">
              <a:avLst/>
            </a:prstGeom>
          </p:spPr>
        </p:pic>
      </p:grpSp>
    </p:spTree>
    <p:extLst>
      <p:ext uri="{BB962C8B-B14F-4D97-AF65-F5344CB8AC3E}">
        <p14:creationId xmlns:p14="http://schemas.microsoft.com/office/powerpoint/2010/main" val="12114743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FD92172-A2BF-46C2-BF2F-B61C2D53D678}"/>
              </a:ext>
            </a:extLst>
          </p:cNvPr>
          <p:cNvSpPr>
            <a:spLocks noGrp="1"/>
          </p:cNvSpPr>
          <p:nvPr>
            <p:ph type="dt" sz="half" idx="10"/>
          </p:nvPr>
        </p:nvSpPr>
        <p:spPr>
          <a:xfrm>
            <a:off x="926924" y="6356352"/>
            <a:ext cx="2743200" cy="365125"/>
          </a:xfrm>
        </p:spPr>
        <p:txBody>
          <a:bodyPr/>
          <a:lstStyle/>
          <a:p>
            <a:fld id="{9AB4ECA3-B7B8-4A12-B14D-E6E18FF87F08}" type="datetimeFigureOut">
              <a:rPr lang="en-US" smtClean="0"/>
              <a:t>9/30/2020</a:t>
            </a:fld>
            <a:endParaRPr lang="en-US"/>
          </a:p>
        </p:txBody>
      </p:sp>
      <p:sp>
        <p:nvSpPr>
          <p:cNvPr id="5" name="Footer Placeholder 4">
            <a:extLst>
              <a:ext uri="{FF2B5EF4-FFF2-40B4-BE49-F238E27FC236}">
                <a16:creationId xmlns:a16="http://schemas.microsoft.com/office/drawing/2014/main" id="{523E3B21-C4CF-48A6-9DBA-BDEE2319C10C}"/>
              </a:ext>
            </a:extLst>
          </p:cNvPr>
          <p:cNvSpPr>
            <a:spLocks noGrp="1"/>
          </p:cNvSpPr>
          <p:nvPr>
            <p:ph type="ftr" sz="quarter" idx="11"/>
          </p:nvPr>
        </p:nvSpPr>
        <p:spPr>
          <a:xfrm>
            <a:off x="4038600" y="6356352"/>
            <a:ext cx="4114800" cy="365125"/>
          </a:xfrm>
        </p:spPr>
        <p:txBody>
          <a:bodyPr/>
          <a:lstStyle/>
          <a:p>
            <a:endParaRPr lang="en-US"/>
          </a:p>
        </p:txBody>
      </p:sp>
      <p:sp>
        <p:nvSpPr>
          <p:cNvPr id="6" name="Slide Number Placeholder 5">
            <a:extLst>
              <a:ext uri="{FF2B5EF4-FFF2-40B4-BE49-F238E27FC236}">
                <a16:creationId xmlns:a16="http://schemas.microsoft.com/office/drawing/2014/main" id="{49800BE6-E25D-4732-8067-4E3CED806977}"/>
              </a:ext>
            </a:extLst>
          </p:cNvPr>
          <p:cNvSpPr>
            <a:spLocks noGrp="1"/>
          </p:cNvSpPr>
          <p:nvPr>
            <p:ph type="sldNum" sz="quarter" idx="12"/>
          </p:nvPr>
        </p:nvSpPr>
        <p:spPr>
          <a:xfrm>
            <a:off x="8521876" y="6356352"/>
            <a:ext cx="2743200" cy="365125"/>
          </a:xfrm>
        </p:spPr>
        <p:txBody>
          <a:bodyPr/>
          <a:lstStyle/>
          <a:p>
            <a:fld id="{DAA72CFF-D1B8-48F2-AE19-328DDEE14990}" type="slidenum">
              <a:rPr lang="en-US" smtClean="0"/>
              <a:t>‹#›</a:t>
            </a:fld>
            <a:endParaRPr lang="en-US"/>
          </a:p>
        </p:txBody>
      </p:sp>
      <p:sp>
        <p:nvSpPr>
          <p:cNvPr id="14" name="Rectangle: Rounded Corners 13">
            <a:extLst>
              <a:ext uri="{FF2B5EF4-FFF2-40B4-BE49-F238E27FC236}">
                <a16:creationId xmlns:a16="http://schemas.microsoft.com/office/drawing/2014/main" id="{A39D270C-00AF-42D9-93EA-354957B9F470}"/>
              </a:ext>
            </a:extLst>
          </p:cNvPr>
          <p:cNvSpPr/>
          <p:nvPr userDrawn="1"/>
        </p:nvSpPr>
        <p:spPr>
          <a:xfrm>
            <a:off x="1231392" y="926926"/>
            <a:ext cx="9729217" cy="5004148"/>
          </a:xfrm>
          <a:prstGeom prst="roundRect">
            <a:avLst>
              <a:gd name="adj" fmla="val 1627"/>
            </a:avLst>
          </a:prstGeom>
          <a:solidFill>
            <a:schemeClr val="bg1"/>
          </a:solidFill>
          <a:ln>
            <a:noFill/>
          </a:ln>
          <a:effectLst>
            <a:outerShdw blurRad="4445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15" name="Title Placeholder 1">
            <a:extLst>
              <a:ext uri="{FF2B5EF4-FFF2-40B4-BE49-F238E27FC236}">
                <a16:creationId xmlns:a16="http://schemas.microsoft.com/office/drawing/2014/main" id="{63B06E4E-3EF9-488F-AF3E-73BA992A1628}"/>
              </a:ext>
            </a:extLst>
          </p:cNvPr>
          <p:cNvSpPr>
            <a:spLocks noGrp="1"/>
          </p:cNvSpPr>
          <p:nvPr>
            <p:ph type="title"/>
          </p:nvPr>
        </p:nvSpPr>
        <p:spPr>
          <a:xfrm>
            <a:off x="1231392" y="1158346"/>
            <a:ext cx="9729217" cy="1206674"/>
          </a:xfrm>
          <a:prstGeom prst="rect">
            <a:avLst/>
          </a:prstGeom>
        </p:spPr>
        <p:txBody>
          <a:bodyPr vert="horz" lIns="91440" tIns="45720" rIns="91440" bIns="45720" rtlCol="0" anchor="ctr">
            <a:normAutofit/>
          </a:bodyPr>
          <a:lstStyle>
            <a:lvl1pPr>
              <a:defRPr sz="4000"/>
            </a:lvl1pPr>
          </a:lstStyle>
          <a:p>
            <a:r>
              <a:rPr lang="en-US" dirty="0"/>
              <a:t>Click to edit Master title style</a:t>
            </a:r>
          </a:p>
        </p:txBody>
      </p:sp>
      <p:sp>
        <p:nvSpPr>
          <p:cNvPr id="24" name="Picture Placeholder 23">
            <a:extLst>
              <a:ext uri="{FF2B5EF4-FFF2-40B4-BE49-F238E27FC236}">
                <a16:creationId xmlns:a16="http://schemas.microsoft.com/office/drawing/2014/main" id="{C928671F-DDCC-4627-892F-D83E2747F9C4}"/>
              </a:ext>
            </a:extLst>
          </p:cNvPr>
          <p:cNvSpPr>
            <a:spLocks noGrp="1"/>
          </p:cNvSpPr>
          <p:nvPr>
            <p:ph type="pic" sz="quarter" idx="13"/>
          </p:nvPr>
        </p:nvSpPr>
        <p:spPr>
          <a:xfrm>
            <a:off x="-451197" y="2877082"/>
            <a:ext cx="2243333" cy="1682496"/>
          </a:xfrm>
          <a:custGeom>
            <a:avLst/>
            <a:gdLst>
              <a:gd name="connsiteX0" fmla="*/ 312339 w 2243333"/>
              <a:gd name="connsiteY0" fmla="*/ 0 h 2243333"/>
              <a:gd name="connsiteX1" fmla="*/ 1930994 w 2243333"/>
              <a:gd name="connsiteY1" fmla="*/ 0 h 2243333"/>
              <a:gd name="connsiteX2" fmla="*/ 2243333 w 2243333"/>
              <a:gd name="connsiteY2" fmla="*/ 312339 h 2243333"/>
              <a:gd name="connsiteX3" fmla="*/ 2243333 w 2243333"/>
              <a:gd name="connsiteY3" fmla="*/ 1930994 h 2243333"/>
              <a:gd name="connsiteX4" fmla="*/ 1930994 w 2243333"/>
              <a:gd name="connsiteY4" fmla="*/ 2243333 h 2243333"/>
              <a:gd name="connsiteX5" fmla="*/ 312339 w 2243333"/>
              <a:gd name="connsiteY5" fmla="*/ 2243333 h 2243333"/>
              <a:gd name="connsiteX6" fmla="*/ 0 w 2243333"/>
              <a:gd name="connsiteY6" fmla="*/ 1930994 h 2243333"/>
              <a:gd name="connsiteX7" fmla="*/ 0 w 2243333"/>
              <a:gd name="connsiteY7" fmla="*/ 312339 h 2243333"/>
              <a:gd name="connsiteX8" fmla="*/ 312339 w 2243333"/>
              <a:gd name="connsiteY8" fmla="*/ 0 h 224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3333" h="2243333">
                <a:moveTo>
                  <a:pt x="312339" y="0"/>
                </a:moveTo>
                <a:lnTo>
                  <a:pt x="1930994" y="0"/>
                </a:lnTo>
                <a:cubicBezTo>
                  <a:pt x="2103494" y="0"/>
                  <a:pt x="2243333" y="139839"/>
                  <a:pt x="2243333" y="312339"/>
                </a:cubicBezTo>
                <a:lnTo>
                  <a:pt x="2243333" y="1930994"/>
                </a:lnTo>
                <a:cubicBezTo>
                  <a:pt x="2243333" y="2103494"/>
                  <a:pt x="2103494" y="2243333"/>
                  <a:pt x="1930994" y="2243333"/>
                </a:cubicBezTo>
                <a:lnTo>
                  <a:pt x="312339" y="2243333"/>
                </a:lnTo>
                <a:cubicBezTo>
                  <a:pt x="139839" y="2243333"/>
                  <a:pt x="0" y="2103494"/>
                  <a:pt x="0" y="1930994"/>
                </a:cubicBezTo>
                <a:lnTo>
                  <a:pt x="0" y="312339"/>
                </a:lnTo>
                <a:cubicBezTo>
                  <a:pt x="0" y="139839"/>
                  <a:pt x="139839" y="0"/>
                  <a:pt x="312339" y="0"/>
                </a:cubicBezTo>
                <a:close/>
              </a:path>
            </a:pathLst>
          </a:custGeom>
          <a:solidFill>
            <a:schemeClr val="accent5"/>
          </a:solidFill>
        </p:spPr>
        <p:txBody>
          <a:bodyPr wrap="square" anchor="b">
            <a:noAutofit/>
          </a:bodyPr>
          <a:lstStyle>
            <a:lvl1pPr marL="0" indent="0" algn="ctr">
              <a:buNone/>
              <a:defRPr/>
            </a:lvl1pPr>
          </a:lstStyle>
          <a:p>
            <a:endParaRPr lang="en-US"/>
          </a:p>
        </p:txBody>
      </p:sp>
      <p:sp>
        <p:nvSpPr>
          <p:cNvPr id="31" name="Picture Placeholder 30">
            <a:extLst>
              <a:ext uri="{FF2B5EF4-FFF2-40B4-BE49-F238E27FC236}">
                <a16:creationId xmlns:a16="http://schemas.microsoft.com/office/drawing/2014/main" id="{2DB59493-6739-447C-8D48-B7E5EAAE181A}"/>
              </a:ext>
            </a:extLst>
          </p:cNvPr>
          <p:cNvSpPr>
            <a:spLocks noGrp="1"/>
          </p:cNvSpPr>
          <p:nvPr>
            <p:ph type="pic" sz="quarter" idx="14"/>
          </p:nvPr>
        </p:nvSpPr>
        <p:spPr>
          <a:xfrm>
            <a:off x="7681032" y="2879334"/>
            <a:ext cx="2243333" cy="1682496"/>
          </a:xfrm>
          <a:custGeom>
            <a:avLst/>
            <a:gdLst>
              <a:gd name="connsiteX0" fmla="*/ 312339 w 2243333"/>
              <a:gd name="connsiteY0" fmla="*/ 0 h 2243333"/>
              <a:gd name="connsiteX1" fmla="*/ 1930994 w 2243333"/>
              <a:gd name="connsiteY1" fmla="*/ 0 h 2243333"/>
              <a:gd name="connsiteX2" fmla="*/ 2243333 w 2243333"/>
              <a:gd name="connsiteY2" fmla="*/ 312339 h 2243333"/>
              <a:gd name="connsiteX3" fmla="*/ 2243333 w 2243333"/>
              <a:gd name="connsiteY3" fmla="*/ 1930994 h 2243333"/>
              <a:gd name="connsiteX4" fmla="*/ 1930994 w 2243333"/>
              <a:gd name="connsiteY4" fmla="*/ 2243333 h 2243333"/>
              <a:gd name="connsiteX5" fmla="*/ 312339 w 2243333"/>
              <a:gd name="connsiteY5" fmla="*/ 2243333 h 2243333"/>
              <a:gd name="connsiteX6" fmla="*/ 0 w 2243333"/>
              <a:gd name="connsiteY6" fmla="*/ 1930994 h 2243333"/>
              <a:gd name="connsiteX7" fmla="*/ 0 w 2243333"/>
              <a:gd name="connsiteY7" fmla="*/ 312339 h 2243333"/>
              <a:gd name="connsiteX8" fmla="*/ 312339 w 2243333"/>
              <a:gd name="connsiteY8" fmla="*/ 0 h 224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3333" h="2243333">
                <a:moveTo>
                  <a:pt x="312339" y="0"/>
                </a:moveTo>
                <a:lnTo>
                  <a:pt x="1930994" y="0"/>
                </a:lnTo>
                <a:cubicBezTo>
                  <a:pt x="2103494" y="0"/>
                  <a:pt x="2243333" y="139839"/>
                  <a:pt x="2243333" y="312339"/>
                </a:cubicBezTo>
                <a:lnTo>
                  <a:pt x="2243333" y="1930994"/>
                </a:lnTo>
                <a:cubicBezTo>
                  <a:pt x="2243333" y="2103494"/>
                  <a:pt x="2103494" y="2243333"/>
                  <a:pt x="1930994" y="2243333"/>
                </a:cubicBezTo>
                <a:lnTo>
                  <a:pt x="312339" y="2243333"/>
                </a:lnTo>
                <a:cubicBezTo>
                  <a:pt x="139839" y="2243333"/>
                  <a:pt x="0" y="2103494"/>
                  <a:pt x="0" y="1930994"/>
                </a:cubicBezTo>
                <a:lnTo>
                  <a:pt x="0" y="312339"/>
                </a:lnTo>
                <a:cubicBezTo>
                  <a:pt x="0" y="139839"/>
                  <a:pt x="139839" y="0"/>
                  <a:pt x="312339" y="0"/>
                </a:cubicBezTo>
                <a:close/>
              </a:path>
            </a:pathLst>
          </a:custGeom>
          <a:solidFill>
            <a:schemeClr val="accent5"/>
          </a:solidFill>
        </p:spPr>
        <p:txBody>
          <a:bodyPr wrap="square" anchor="b">
            <a:noAutofit/>
          </a:bodyPr>
          <a:lstStyle>
            <a:lvl1pPr marL="0" indent="0" algn="ctr">
              <a:buNone/>
              <a:defRPr/>
            </a:lvl1pPr>
          </a:lstStyle>
          <a:p>
            <a:endParaRPr lang="en-US"/>
          </a:p>
        </p:txBody>
      </p:sp>
      <p:sp>
        <p:nvSpPr>
          <p:cNvPr id="26" name="Picture Placeholder 25">
            <a:extLst>
              <a:ext uri="{FF2B5EF4-FFF2-40B4-BE49-F238E27FC236}">
                <a16:creationId xmlns:a16="http://schemas.microsoft.com/office/drawing/2014/main" id="{017C72DE-E198-4B8E-909A-275024B8D77E}"/>
              </a:ext>
            </a:extLst>
          </p:cNvPr>
          <p:cNvSpPr>
            <a:spLocks noGrp="1"/>
          </p:cNvSpPr>
          <p:nvPr>
            <p:ph type="pic" sz="quarter" idx="15"/>
          </p:nvPr>
        </p:nvSpPr>
        <p:spPr>
          <a:xfrm>
            <a:off x="10391776" y="2877081"/>
            <a:ext cx="2243333" cy="1682496"/>
          </a:xfrm>
          <a:custGeom>
            <a:avLst/>
            <a:gdLst>
              <a:gd name="connsiteX0" fmla="*/ 312339 w 2243333"/>
              <a:gd name="connsiteY0" fmla="*/ 0 h 2243333"/>
              <a:gd name="connsiteX1" fmla="*/ 1930994 w 2243333"/>
              <a:gd name="connsiteY1" fmla="*/ 0 h 2243333"/>
              <a:gd name="connsiteX2" fmla="*/ 2243333 w 2243333"/>
              <a:gd name="connsiteY2" fmla="*/ 312339 h 2243333"/>
              <a:gd name="connsiteX3" fmla="*/ 2243333 w 2243333"/>
              <a:gd name="connsiteY3" fmla="*/ 1930994 h 2243333"/>
              <a:gd name="connsiteX4" fmla="*/ 1930994 w 2243333"/>
              <a:gd name="connsiteY4" fmla="*/ 2243333 h 2243333"/>
              <a:gd name="connsiteX5" fmla="*/ 312339 w 2243333"/>
              <a:gd name="connsiteY5" fmla="*/ 2243333 h 2243333"/>
              <a:gd name="connsiteX6" fmla="*/ 0 w 2243333"/>
              <a:gd name="connsiteY6" fmla="*/ 1930994 h 2243333"/>
              <a:gd name="connsiteX7" fmla="*/ 0 w 2243333"/>
              <a:gd name="connsiteY7" fmla="*/ 312339 h 2243333"/>
              <a:gd name="connsiteX8" fmla="*/ 312339 w 2243333"/>
              <a:gd name="connsiteY8" fmla="*/ 0 h 224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3333" h="2243333">
                <a:moveTo>
                  <a:pt x="312339" y="0"/>
                </a:moveTo>
                <a:lnTo>
                  <a:pt x="1930994" y="0"/>
                </a:lnTo>
                <a:cubicBezTo>
                  <a:pt x="2103494" y="0"/>
                  <a:pt x="2243333" y="139839"/>
                  <a:pt x="2243333" y="312339"/>
                </a:cubicBezTo>
                <a:lnTo>
                  <a:pt x="2243333" y="1930994"/>
                </a:lnTo>
                <a:cubicBezTo>
                  <a:pt x="2243333" y="2103494"/>
                  <a:pt x="2103494" y="2243333"/>
                  <a:pt x="1930994" y="2243333"/>
                </a:cubicBezTo>
                <a:lnTo>
                  <a:pt x="312339" y="2243333"/>
                </a:lnTo>
                <a:cubicBezTo>
                  <a:pt x="139839" y="2243333"/>
                  <a:pt x="0" y="2103494"/>
                  <a:pt x="0" y="1930994"/>
                </a:cubicBezTo>
                <a:lnTo>
                  <a:pt x="0" y="312339"/>
                </a:lnTo>
                <a:cubicBezTo>
                  <a:pt x="0" y="139839"/>
                  <a:pt x="139839" y="0"/>
                  <a:pt x="312339" y="0"/>
                </a:cubicBezTo>
                <a:close/>
              </a:path>
            </a:pathLst>
          </a:custGeom>
          <a:solidFill>
            <a:schemeClr val="accent5"/>
          </a:solidFill>
        </p:spPr>
        <p:txBody>
          <a:bodyPr wrap="square" anchor="b">
            <a:noAutofit/>
          </a:bodyPr>
          <a:lstStyle>
            <a:lvl1pPr marL="0" indent="0" algn="ctr">
              <a:buNone/>
              <a:defRPr/>
            </a:lvl1pPr>
          </a:lstStyle>
          <a:p>
            <a:endParaRPr lang="en-US"/>
          </a:p>
        </p:txBody>
      </p:sp>
      <p:sp>
        <p:nvSpPr>
          <p:cNvPr id="28" name="Picture Placeholder 27">
            <a:extLst>
              <a:ext uri="{FF2B5EF4-FFF2-40B4-BE49-F238E27FC236}">
                <a16:creationId xmlns:a16="http://schemas.microsoft.com/office/drawing/2014/main" id="{976822F7-190F-41DD-8058-8A72765C132B}"/>
              </a:ext>
            </a:extLst>
          </p:cNvPr>
          <p:cNvSpPr>
            <a:spLocks noGrp="1"/>
          </p:cNvSpPr>
          <p:nvPr>
            <p:ph type="pic" sz="quarter" idx="16"/>
          </p:nvPr>
        </p:nvSpPr>
        <p:spPr>
          <a:xfrm>
            <a:off x="2259547" y="2879334"/>
            <a:ext cx="2243333" cy="1682496"/>
          </a:xfrm>
          <a:custGeom>
            <a:avLst/>
            <a:gdLst>
              <a:gd name="connsiteX0" fmla="*/ 312339 w 2243333"/>
              <a:gd name="connsiteY0" fmla="*/ 0 h 2243333"/>
              <a:gd name="connsiteX1" fmla="*/ 1930994 w 2243333"/>
              <a:gd name="connsiteY1" fmla="*/ 0 h 2243333"/>
              <a:gd name="connsiteX2" fmla="*/ 2243333 w 2243333"/>
              <a:gd name="connsiteY2" fmla="*/ 312339 h 2243333"/>
              <a:gd name="connsiteX3" fmla="*/ 2243333 w 2243333"/>
              <a:gd name="connsiteY3" fmla="*/ 1930994 h 2243333"/>
              <a:gd name="connsiteX4" fmla="*/ 1930994 w 2243333"/>
              <a:gd name="connsiteY4" fmla="*/ 2243333 h 2243333"/>
              <a:gd name="connsiteX5" fmla="*/ 312339 w 2243333"/>
              <a:gd name="connsiteY5" fmla="*/ 2243333 h 2243333"/>
              <a:gd name="connsiteX6" fmla="*/ 0 w 2243333"/>
              <a:gd name="connsiteY6" fmla="*/ 1930994 h 2243333"/>
              <a:gd name="connsiteX7" fmla="*/ 0 w 2243333"/>
              <a:gd name="connsiteY7" fmla="*/ 312339 h 2243333"/>
              <a:gd name="connsiteX8" fmla="*/ 312339 w 2243333"/>
              <a:gd name="connsiteY8" fmla="*/ 0 h 224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3333" h="2243333">
                <a:moveTo>
                  <a:pt x="312339" y="0"/>
                </a:moveTo>
                <a:lnTo>
                  <a:pt x="1930994" y="0"/>
                </a:lnTo>
                <a:cubicBezTo>
                  <a:pt x="2103494" y="0"/>
                  <a:pt x="2243333" y="139839"/>
                  <a:pt x="2243333" y="312339"/>
                </a:cubicBezTo>
                <a:lnTo>
                  <a:pt x="2243333" y="1930994"/>
                </a:lnTo>
                <a:cubicBezTo>
                  <a:pt x="2243333" y="2103494"/>
                  <a:pt x="2103494" y="2243333"/>
                  <a:pt x="1930994" y="2243333"/>
                </a:cubicBezTo>
                <a:lnTo>
                  <a:pt x="312339" y="2243333"/>
                </a:lnTo>
                <a:cubicBezTo>
                  <a:pt x="139839" y="2243333"/>
                  <a:pt x="0" y="2103494"/>
                  <a:pt x="0" y="1930994"/>
                </a:cubicBezTo>
                <a:lnTo>
                  <a:pt x="0" y="312339"/>
                </a:lnTo>
                <a:cubicBezTo>
                  <a:pt x="0" y="139839"/>
                  <a:pt x="139839" y="0"/>
                  <a:pt x="312339" y="0"/>
                </a:cubicBezTo>
                <a:close/>
              </a:path>
            </a:pathLst>
          </a:custGeom>
          <a:solidFill>
            <a:schemeClr val="accent5"/>
          </a:solidFill>
        </p:spPr>
        <p:txBody>
          <a:bodyPr wrap="square" anchor="b">
            <a:noAutofit/>
          </a:bodyPr>
          <a:lstStyle>
            <a:lvl1pPr marL="0" indent="0" algn="ctr">
              <a:buNone/>
              <a:defRPr/>
            </a:lvl1pPr>
          </a:lstStyle>
          <a:p>
            <a:endParaRPr lang="en-US"/>
          </a:p>
        </p:txBody>
      </p:sp>
      <p:sp>
        <p:nvSpPr>
          <p:cNvPr id="30" name="Picture Placeholder 29">
            <a:extLst>
              <a:ext uri="{FF2B5EF4-FFF2-40B4-BE49-F238E27FC236}">
                <a16:creationId xmlns:a16="http://schemas.microsoft.com/office/drawing/2014/main" id="{DF752DF8-571A-4C6C-852E-2A99A678202C}"/>
              </a:ext>
            </a:extLst>
          </p:cNvPr>
          <p:cNvSpPr>
            <a:spLocks noGrp="1"/>
          </p:cNvSpPr>
          <p:nvPr>
            <p:ph type="pic" sz="quarter" idx="17"/>
          </p:nvPr>
        </p:nvSpPr>
        <p:spPr>
          <a:xfrm>
            <a:off x="4970290" y="2879334"/>
            <a:ext cx="2243333" cy="1682496"/>
          </a:xfrm>
          <a:custGeom>
            <a:avLst/>
            <a:gdLst>
              <a:gd name="connsiteX0" fmla="*/ 312339 w 2243333"/>
              <a:gd name="connsiteY0" fmla="*/ 0 h 2243333"/>
              <a:gd name="connsiteX1" fmla="*/ 1930994 w 2243333"/>
              <a:gd name="connsiteY1" fmla="*/ 0 h 2243333"/>
              <a:gd name="connsiteX2" fmla="*/ 2243333 w 2243333"/>
              <a:gd name="connsiteY2" fmla="*/ 312339 h 2243333"/>
              <a:gd name="connsiteX3" fmla="*/ 2243333 w 2243333"/>
              <a:gd name="connsiteY3" fmla="*/ 1930994 h 2243333"/>
              <a:gd name="connsiteX4" fmla="*/ 1930994 w 2243333"/>
              <a:gd name="connsiteY4" fmla="*/ 2243333 h 2243333"/>
              <a:gd name="connsiteX5" fmla="*/ 312339 w 2243333"/>
              <a:gd name="connsiteY5" fmla="*/ 2243333 h 2243333"/>
              <a:gd name="connsiteX6" fmla="*/ 0 w 2243333"/>
              <a:gd name="connsiteY6" fmla="*/ 1930994 h 2243333"/>
              <a:gd name="connsiteX7" fmla="*/ 0 w 2243333"/>
              <a:gd name="connsiteY7" fmla="*/ 312339 h 2243333"/>
              <a:gd name="connsiteX8" fmla="*/ 312339 w 2243333"/>
              <a:gd name="connsiteY8" fmla="*/ 0 h 224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3333" h="2243333">
                <a:moveTo>
                  <a:pt x="312339" y="0"/>
                </a:moveTo>
                <a:lnTo>
                  <a:pt x="1930994" y="0"/>
                </a:lnTo>
                <a:cubicBezTo>
                  <a:pt x="2103494" y="0"/>
                  <a:pt x="2243333" y="139839"/>
                  <a:pt x="2243333" y="312339"/>
                </a:cubicBezTo>
                <a:lnTo>
                  <a:pt x="2243333" y="1930994"/>
                </a:lnTo>
                <a:cubicBezTo>
                  <a:pt x="2243333" y="2103494"/>
                  <a:pt x="2103494" y="2243333"/>
                  <a:pt x="1930994" y="2243333"/>
                </a:cubicBezTo>
                <a:lnTo>
                  <a:pt x="312339" y="2243333"/>
                </a:lnTo>
                <a:cubicBezTo>
                  <a:pt x="139839" y="2243333"/>
                  <a:pt x="0" y="2103494"/>
                  <a:pt x="0" y="1930994"/>
                </a:cubicBezTo>
                <a:lnTo>
                  <a:pt x="0" y="312339"/>
                </a:lnTo>
                <a:cubicBezTo>
                  <a:pt x="0" y="139839"/>
                  <a:pt x="139839" y="0"/>
                  <a:pt x="312339" y="0"/>
                </a:cubicBezTo>
                <a:close/>
              </a:path>
            </a:pathLst>
          </a:custGeom>
          <a:solidFill>
            <a:schemeClr val="accent5"/>
          </a:solidFill>
        </p:spPr>
        <p:txBody>
          <a:bodyPr wrap="square" anchor="b">
            <a:noAutofit/>
          </a:bodyPr>
          <a:lstStyle>
            <a:lvl1pPr marL="0" indent="0" algn="ctr">
              <a:buNone/>
              <a:defRPr/>
            </a:lvl1pPr>
          </a:lstStyle>
          <a:p>
            <a:endParaRPr lang="en-US"/>
          </a:p>
        </p:txBody>
      </p:sp>
      <p:sp>
        <p:nvSpPr>
          <p:cNvPr id="32" name="Text Placeholder 7">
            <a:extLst>
              <a:ext uri="{FF2B5EF4-FFF2-40B4-BE49-F238E27FC236}">
                <a16:creationId xmlns:a16="http://schemas.microsoft.com/office/drawing/2014/main" id="{8C21FB86-570D-4777-B3E5-9C23F3BE4EC2}"/>
              </a:ext>
            </a:extLst>
          </p:cNvPr>
          <p:cNvSpPr>
            <a:spLocks noGrp="1"/>
          </p:cNvSpPr>
          <p:nvPr>
            <p:ph type="body" sz="quarter" idx="18"/>
          </p:nvPr>
        </p:nvSpPr>
        <p:spPr>
          <a:xfrm>
            <a:off x="2481101" y="4787043"/>
            <a:ext cx="1800225" cy="631971"/>
          </a:xfrm>
        </p:spPr>
        <p:txBody>
          <a:bodyPr>
            <a:noAutofit/>
          </a:bodyPr>
          <a:lstStyle>
            <a:lvl1pPr marL="0" indent="0" algn="ctr">
              <a:buFont typeface="Arial" panose="020B0604020202020204" pitchFamily="34" charset="0"/>
              <a:buNone/>
              <a:defRPr sz="1600" b="1"/>
            </a:lvl1pPr>
          </a:lstStyle>
          <a:p>
            <a:pPr lvl="0"/>
            <a:r>
              <a:rPr lang="en-US" dirty="0"/>
              <a:t>Click to edit Master text styles</a:t>
            </a:r>
          </a:p>
        </p:txBody>
      </p:sp>
      <p:sp>
        <p:nvSpPr>
          <p:cNvPr id="33" name="Text Placeholder 7">
            <a:extLst>
              <a:ext uri="{FF2B5EF4-FFF2-40B4-BE49-F238E27FC236}">
                <a16:creationId xmlns:a16="http://schemas.microsoft.com/office/drawing/2014/main" id="{3292AA0A-9D5D-4A1D-89F8-CDF235EF94CE}"/>
              </a:ext>
            </a:extLst>
          </p:cNvPr>
          <p:cNvSpPr>
            <a:spLocks noGrp="1"/>
          </p:cNvSpPr>
          <p:nvPr>
            <p:ph type="body" sz="quarter" idx="19"/>
          </p:nvPr>
        </p:nvSpPr>
        <p:spPr>
          <a:xfrm>
            <a:off x="5191844" y="4787043"/>
            <a:ext cx="1800225" cy="631971"/>
          </a:xfrm>
        </p:spPr>
        <p:txBody>
          <a:bodyPr>
            <a:noAutofit/>
          </a:bodyPr>
          <a:lstStyle>
            <a:lvl1pPr marL="0" indent="0" algn="ctr">
              <a:buFont typeface="Arial" panose="020B0604020202020204" pitchFamily="34" charset="0"/>
              <a:buNone/>
              <a:defRPr sz="1600" b="1"/>
            </a:lvl1pPr>
          </a:lstStyle>
          <a:p>
            <a:pPr lvl="0"/>
            <a:r>
              <a:rPr lang="en-US" dirty="0"/>
              <a:t>Click to edit Master text styles</a:t>
            </a:r>
          </a:p>
        </p:txBody>
      </p:sp>
      <p:sp>
        <p:nvSpPr>
          <p:cNvPr id="34" name="Text Placeholder 7">
            <a:extLst>
              <a:ext uri="{FF2B5EF4-FFF2-40B4-BE49-F238E27FC236}">
                <a16:creationId xmlns:a16="http://schemas.microsoft.com/office/drawing/2014/main" id="{AEB2A857-BC79-4879-95BE-7674940E23CA}"/>
              </a:ext>
            </a:extLst>
          </p:cNvPr>
          <p:cNvSpPr>
            <a:spLocks noGrp="1"/>
          </p:cNvSpPr>
          <p:nvPr>
            <p:ph type="body" sz="quarter" idx="20"/>
          </p:nvPr>
        </p:nvSpPr>
        <p:spPr>
          <a:xfrm>
            <a:off x="7902490" y="4787043"/>
            <a:ext cx="1800225" cy="631971"/>
          </a:xfrm>
        </p:spPr>
        <p:txBody>
          <a:bodyPr>
            <a:noAutofit/>
          </a:bodyPr>
          <a:lstStyle>
            <a:lvl1pPr marL="0" indent="0" algn="ctr">
              <a:buFont typeface="Arial" panose="020B0604020202020204" pitchFamily="34" charset="0"/>
              <a:buNone/>
              <a:defRPr sz="1600" b="1"/>
            </a:lvl1pPr>
          </a:lstStyle>
          <a:p>
            <a:pPr lvl="0"/>
            <a:r>
              <a:rPr lang="en-US" dirty="0"/>
              <a:t>Click to edit Master text styles</a:t>
            </a:r>
          </a:p>
        </p:txBody>
      </p:sp>
    </p:spTree>
    <p:extLst>
      <p:ext uri="{BB962C8B-B14F-4D97-AF65-F5344CB8AC3E}">
        <p14:creationId xmlns:p14="http://schemas.microsoft.com/office/powerpoint/2010/main" val="32885202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48F026-2A98-41B5-94F2-5720069AACA4}"/>
              </a:ext>
            </a:extLst>
          </p:cNvPr>
          <p:cNvSpPr>
            <a:spLocks noGrp="1"/>
          </p:cNvSpPr>
          <p:nvPr>
            <p:ph type="dt" sz="half" idx="10"/>
          </p:nvPr>
        </p:nvSpPr>
        <p:spPr/>
        <p:txBody>
          <a:bodyPr/>
          <a:lstStyle/>
          <a:p>
            <a:fld id="{9AB4ECA3-B7B8-4A12-B14D-E6E18FF87F08}" type="datetimeFigureOut">
              <a:rPr lang="en-US" smtClean="0"/>
              <a:t>9/30/2020</a:t>
            </a:fld>
            <a:endParaRPr lang="en-US"/>
          </a:p>
        </p:txBody>
      </p:sp>
      <p:sp>
        <p:nvSpPr>
          <p:cNvPr id="3" name="Footer Placeholder 2">
            <a:extLst>
              <a:ext uri="{FF2B5EF4-FFF2-40B4-BE49-F238E27FC236}">
                <a16:creationId xmlns:a16="http://schemas.microsoft.com/office/drawing/2014/main" id="{F6F79313-619F-4468-8BB7-070365C4644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D6AF7D-7425-4A13-BE3F-488D65A2184F}"/>
              </a:ext>
            </a:extLst>
          </p:cNvPr>
          <p:cNvSpPr>
            <a:spLocks noGrp="1"/>
          </p:cNvSpPr>
          <p:nvPr>
            <p:ph type="sldNum" sz="quarter" idx="12"/>
          </p:nvPr>
        </p:nvSpPr>
        <p:spPr/>
        <p:txBody>
          <a:bodyPr/>
          <a:lstStyle/>
          <a:p>
            <a:fld id="{DAA72CFF-D1B8-48F2-AE19-328DDEE14990}" type="slidenum">
              <a:rPr lang="en-US" smtClean="0"/>
              <a:t>‹#›</a:t>
            </a:fld>
            <a:endParaRPr lang="en-US"/>
          </a:p>
        </p:txBody>
      </p:sp>
    </p:spTree>
    <p:extLst>
      <p:ext uri="{BB962C8B-B14F-4D97-AF65-F5344CB8AC3E}">
        <p14:creationId xmlns:p14="http://schemas.microsoft.com/office/powerpoint/2010/main" val="29815582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106331"/>
            <a:ext cx="10515600" cy="739056"/>
          </a:xfrm>
        </p:spPr>
        <p:txBody>
          <a:bodyPr>
            <a:normAutofit/>
          </a:bodyPr>
          <a:lstStyle>
            <a:lvl1pPr>
              <a:defRPr sz="3600"/>
            </a:lvl1pPr>
          </a:lstStyle>
          <a:p>
            <a:r>
              <a:rPr lang="en-US" dirty="0"/>
              <a:t>Click to edit Master title style</a:t>
            </a:r>
          </a:p>
        </p:txBody>
      </p:sp>
      <p:sp>
        <p:nvSpPr>
          <p:cNvPr id="3" name="Picture Placeholder 4">
            <a:extLst>
              <a:ext uri="{FF2B5EF4-FFF2-40B4-BE49-F238E27FC236}">
                <a16:creationId xmlns:a16="http://schemas.microsoft.com/office/drawing/2014/main" id="{17763BFA-CDC9-4B63-9A6B-195A7B688645}"/>
              </a:ext>
            </a:extLst>
          </p:cNvPr>
          <p:cNvSpPr>
            <a:spLocks noGrp="1"/>
          </p:cNvSpPr>
          <p:nvPr>
            <p:ph type="pic" sz="quarter" idx="10" hasCustomPrompt="1"/>
          </p:nvPr>
        </p:nvSpPr>
        <p:spPr>
          <a:xfrm>
            <a:off x="5220393" y="2909454"/>
            <a:ext cx="5741323" cy="2452255"/>
          </a:xfrm>
          <a:solidFill>
            <a:schemeClr val="accent3"/>
          </a:solidFill>
        </p:spPr>
        <p:txBody>
          <a:bodyPr lIns="182880" tIns="182880" rIns="182880">
            <a:noAutofit/>
          </a:bodyPr>
          <a:lstStyle>
            <a:lvl1pPr>
              <a:defRPr sz="2400"/>
            </a:lvl1pPr>
          </a:lstStyle>
          <a:p>
            <a:r>
              <a:rPr lang="en-US"/>
              <a:t>Insert your picture here (click the icon)</a:t>
            </a:r>
          </a:p>
          <a:p>
            <a:endParaRPr lang="en-US"/>
          </a:p>
          <a:p>
            <a:r>
              <a:rPr lang="en-US"/>
              <a:t>And send this placeholder to back</a:t>
            </a:r>
          </a:p>
        </p:txBody>
      </p:sp>
    </p:spTree>
    <p:extLst>
      <p:ext uri="{BB962C8B-B14F-4D97-AF65-F5344CB8AC3E}">
        <p14:creationId xmlns:p14="http://schemas.microsoft.com/office/powerpoint/2010/main" val="1949597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8482012" y="-14288"/>
            <a:ext cx="2185988" cy="6872288"/>
          </a:xfrm>
          <a:prstGeom prst="rect">
            <a:avLst/>
          </a:prstGeom>
          <a:solidFill>
            <a:srgbClr val="656565"/>
          </a:solidFill>
          <a:ln>
            <a:noFill/>
          </a:ln>
          <a:effectLst>
            <a:outerShdw blurRad="38100" dist="254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lvl="0" algn="ctr"/>
            <a:endParaRPr lang="en-US" sz="1100" dirty="0">
              <a:solidFill>
                <a:srgbClr val="656565"/>
              </a:solidFill>
            </a:endParaRPr>
          </a:p>
        </p:txBody>
      </p:sp>
      <p:sp>
        <p:nvSpPr>
          <p:cNvPr id="8" name="Title 1"/>
          <p:cNvSpPr>
            <a:spLocks noGrp="1"/>
          </p:cNvSpPr>
          <p:nvPr>
            <p:ph type="ctrTitle"/>
          </p:nvPr>
        </p:nvSpPr>
        <p:spPr>
          <a:xfrm>
            <a:off x="2447778" y="1122363"/>
            <a:ext cx="5705623" cy="2387600"/>
          </a:xfrm>
        </p:spPr>
        <p:txBody>
          <a:bodyPr vert="horz" lIns="91440" tIns="45720" rIns="91440" bIns="45720" rtlCol="0" anchor="b">
            <a:normAutofit/>
          </a:bodyPr>
          <a:lstStyle>
            <a:lvl1pPr>
              <a:defRPr lang="en-US" sz="3600" cap="all" baseline="0" dirty="0">
                <a:solidFill>
                  <a:srgbClr val="232323"/>
                </a:solidFill>
              </a:defRPr>
            </a:lvl1pPr>
          </a:lstStyle>
          <a:p>
            <a:pPr lvl="0"/>
            <a:r>
              <a:rPr lang="en-US"/>
              <a:t>Click to edit Master title style</a:t>
            </a:r>
            <a:endParaRPr lang="en-US" dirty="0"/>
          </a:p>
        </p:txBody>
      </p:sp>
      <p:sp>
        <p:nvSpPr>
          <p:cNvPr id="9" name="Subtitle 2"/>
          <p:cNvSpPr>
            <a:spLocks noGrp="1"/>
          </p:cNvSpPr>
          <p:nvPr>
            <p:ph type="subTitle" idx="1"/>
          </p:nvPr>
        </p:nvSpPr>
        <p:spPr>
          <a:xfrm>
            <a:off x="2447778" y="3602038"/>
            <a:ext cx="5705623" cy="1655762"/>
          </a:xfrm>
        </p:spPr>
        <p:txBody>
          <a:bodyPr>
            <a:normAutofit/>
          </a:bodyPr>
          <a:lstStyle>
            <a:lvl1pPr marL="0" indent="0" algn="l">
              <a:buNone/>
              <a:defRPr sz="1600">
                <a:solidFill>
                  <a:srgbClr val="96969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3"/>
          <p:cNvSpPr>
            <a:spLocks noGrp="1"/>
          </p:cNvSpPr>
          <p:nvPr>
            <p:ph type="dt" sz="half" idx="10"/>
          </p:nvPr>
        </p:nvSpPr>
        <p:spPr>
          <a:xfrm>
            <a:off x="6096001" y="6503551"/>
            <a:ext cx="2057400" cy="365125"/>
          </a:xfrm>
        </p:spPr>
        <p:txBody>
          <a:bodyPr/>
          <a:lstStyle>
            <a:lvl1pPr algn="r">
              <a:defRPr sz="1100">
                <a:solidFill>
                  <a:schemeClr val="bg1">
                    <a:lumMod val="50000"/>
                  </a:schemeClr>
                </a:solidFill>
              </a:defRPr>
            </a:lvl1pPr>
          </a:lstStyle>
          <a:p>
            <a:fld id="{6CE09111-6A1E-4A2B-8C76-0FE36002D8F7}" type="datetimeFigureOut">
              <a:rPr lang="en-US" smtClean="0"/>
              <a:pPr/>
              <a:t>9/30/2020</a:t>
            </a:fld>
            <a:endParaRPr lang="en-US"/>
          </a:p>
        </p:txBody>
      </p:sp>
      <p:sp>
        <p:nvSpPr>
          <p:cNvPr id="11" name="Footer Placeholder 4"/>
          <p:cNvSpPr>
            <a:spLocks noGrp="1"/>
          </p:cNvSpPr>
          <p:nvPr>
            <p:ph type="ftr" sz="quarter" idx="11"/>
          </p:nvPr>
        </p:nvSpPr>
        <p:spPr>
          <a:xfrm>
            <a:off x="8482012" y="6503551"/>
            <a:ext cx="2185988" cy="365125"/>
          </a:xfrm>
        </p:spPr>
        <p:txBody>
          <a:bodyPr/>
          <a:lstStyle>
            <a:lvl1pPr>
              <a:defRPr>
                <a:solidFill>
                  <a:schemeClr val="bg1"/>
                </a:solidFill>
              </a:defRPr>
            </a:lvl1pPr>
          </a:lstStyle>
          <a:p>
            <a:r>
              <a:rPr lang="en-US"/>
              <a:t>Your Name</a:t>
            </a:r>
            <a:endParaRPr lang="en-US" dirty="0"/>
          </a:p>
        </p:txBody>
      </p:sp>
      <p:pic>
        <p:nvPicPr>
          <p:cNvPr id="14" name="Picture 13"/>
          <p:cNvPicPr>
            <a:picLocks noChangeAspect="1"/>
          </p:cNvPicPr>
          <p:nvPr userDrawn="1"/>
        </p:nvPicPr>
        <p:blipFill>
          <a:blip r:embed="rId2"/>
          <a:stretch>
            <a:fillRect/>
          </a:stretch>
        </p:blipFill>
        <p:spPr>
          <a:xfrm>
            <a:off x="9064338" y="2359027"/>
            <a:ext cx="1021333" cy="1252728"/>
          </a:xfrm>
          <a:prstGeom prst="rect">
            <a:avLst/>
          </a:prstGeom>
        </p:spPr>
      </p:pic>
    </p:spTree>
    <p:extLst>
      <p:ext uri="{BB962C8B-B14F-4D97-AF65-F5344CB8AC3E}">
        <p14:creationId xmlns:p14="http://schemas.microsoft.com/office/powerpoint/2010/main" val="13425301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 Black">
    <p:bg>
      <p:bgPr>
        <a:solidFill>
          <a:srgbClr val="656565"/>
        </a:solidFill>
        <a:effectLst/>
      </p:bgPr>
    </p:bg>
    <p:spTree>
      <p:nvGrpSpPr>
        <p:cNvPr id="1" name=""/>
        <p:cNvGrpSpPr/>
        <p:nvPr/>
      </p:nvGrpSpPr>
      <p:grpSpPr>
        <a:xfrm>
          <a:off x="0" y="0"/>
          <a:ext cx="0" cy="0"/>
          <a:chOff x="0" y="0"/>
          <a:chExt cx="0" cy="0"/>
        </a:xfrm>
      </p:grpSpPr>
      <p:sp>
        <p:nvSpPr>
          <p:cNvPr id="7" name="Rectangle 6"/>
          <p:cNvSpPr/>
          <p:nvPr userDrawn="1"/>
        </p:nvSpPr>
        <p:spPr>
          <a:xfrm>
            <a:off x="8482012" y="-14288"/>
            <a:ext cx="2185988" cy="6872288"/>
          </a:xfrm>
          <a:prstGeom prst="rect">
            <a:avLst/>
          </a:prstGeom>
          <a:solidFill>
            <a:schemeClr val="bg1"/>
          </a:solidFill>
          <a:ln>
            <a:solidFill>
              <a:srgbClr val="F2F2F2"/>
            </a:solidFill>
          </a:ln>
          <a:effectLst>
            <a:outerShdw blurRad="38100" dist="254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100" dirty="0">
              <a:solidFill>
                <a:srgbClr val="656565"/>
              </a:solidFill>
            </a:endParaRPr>
          </a:p>
        </p:txBody>
      </p:sp>
      <p:sp>
        <p:nvSpPr>
          <p:cNvPr id="8" name="Title 1"/>
          <p:cNvSpPr>
            <a:spLocks noGrp="1"/>
          </p:cNvSpPr>
          <p:nvPr>
            <p:ph type="ctrTitle"/>
          </p:nvPr>
        </p:nvSpPr>
        <p:spPr>
          <a:xfrm>
            <a:off x="2447778" y="1122363"/>
            <a:ext cx="5705623" cy="2387600"/>
          </a:xfrm>
        </p:spPr>
        <p:txBody>
          <a:bodyPr anchor="b">
            <a:normAutofit/>
          </a:bodyPr>
          <a:lstStyle>
            <a:lvl1pPr algn="l">
              <a:defRPr sz="3600" cap="all" baseline="0">
                <a:solidFill>
                  <a:schemeClr val="bg1"/>
                </a:solidFill>
              </a:defRPr>
            </a:lvl1pPr>
          </a:lstStyle>
          <a:p>
            <a:r>
              <a:rPr lang="en-US"/>
              <a:t>Click to edit Master title style</a:t>
            </a:r>
            <a:endParaRPr lang="en-US" dirty="0"/>
          </a:p>
        </p:txBody>
      </p:sp>
      <p:sp>
        <p:nvSpPr>
          <p:cNvPr id="9" name="Subtitle 2"/>
          <p:cNvSpPr>
            <a:spLocks noGrp="1"/>
          </p:cNvSpPr>
          <p:nvPr>
            <p:ph type="subTitle" idx="1"/>
          </p:nvPr>
        </p:nvSpPr>
        <p:spPr>
          <a:xfrm>
            <a:off x="2447778" y="3602038"/>
            <a:ext cx="5705623" cy="1655762"/>
          </a:xfrm>
        </p:spPr>
        <p:txBody>
          <a:bodyPr>
            <a:normAutofit/>
          </a:bodyPr>
          <a:lstStyle>
            <a:lvl1pPr marL="0" indent="0" algn="l">
              <a:buNone/>
              <a:defRPr sz="1600">
                <a:solidFill>
                  <a:srgbClr val="96969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3"/>
          <p:cNvSpPr>
            <a:spLocks noGrp="1"/>
          </p:cNvSpPr>
          <p:nvPr>
            <p:ph type="dt" sz="half" idx="10"/>
          </p:nvPr>
        </p:nvSpPr>
        <p:spPr>
          <a:xfrm>
            <a:off x="6096001" y="6503551"/>
            <a:ext cx="2057400" cy="365125"/>
          </a:xfrm>
        </p:spPr>
        <p:txBody>
          <a:bodyPr/>
          <a:lstStyle>
            <a:lvl1pPr algn="r">
              <a:defRPr sz="1100">
                <a:solidFill>
                  <a:schemeClr val="bg1">
                    <a:lumMod val="50000"/>
                  </a:schemeClr>
                </a:solidFill>
              </a:defRPr>
            </a:lvl1pPr>
          </a:lstStyle>
          <a:p>
            <a:fld id="{6CE09111-6A1E-4A2B-8C76-0FE36002D8F7}" type="datetimeFigureOut">
              <a:rPr lang="en-US" smtClean="0"/>
              <a:pPr/>
              <a:t>9/30/2020</a:t>
            </a:fld>
            <a:endParaRPr lang="en-US"/>
          </a:p>
        </p:txBody>
      </p:sp>
      <p:sp>
        <p:nvSpPr>
          <p:cNvPr id="11" name="Footer Placeholder 4"/>
          <p:cNvSpPr>
            <a:spLocks noGrp="1"/>
          </p:cNvSpPr>
          <p:nvPr>
            <p:ph type="ftr" sz="quarter" idx="11"/>
          </p:nvPr>
        </p:nvSpPr>
        <p:spPr>
          <a:xfrm>
            <a:off x="8482012" y="6503551"/>
            <a:ext cx="2185988" cy="365125"/>
          </a:xfrm>
        </p:spPr>
        <p:txBody>
          <a:bodyPr/>
          <a:lstStyle/>
          <a:p>
            <a:r>
              <a:rPr lang="en-US" dirty="0"/>
              <a:t>Your Name</a:t>
            </a:r>
          </a:p>
        </p:txBody>
      </p:sp>
      <p:pic>
        <p:nvPicPr>
          <p:cNvPr id="12" name="Picture 11"/>
          <p:cNvPicPr>
            <a:picLocks noChangeAspect="1"/>
          </p:cNvPicPr>
          <p:nvPr userDrawn="1"/>
        </p:nvPicPr>
        <p:blipFill>
          <a:blip r:embed="rId2"/>
          <a:stretch>
            <a:fillRect/>
          </a:stretch>
        </p:blipFill>
        <p:spPr>
          <a:xfrm>
            <a:off x="8951118" y="2354263"/>
            <a:ext cx="1247775" cy="1247775"/>
          </a:xfrm>
          <a:prstGeom prst="rect">
            <a:avLst/>
          </a:prstGeom>
        </p:spPr>
      </p:pic>
    </p:spTree>
    <p:extLst>
      <p:ext uri="{BB962C8B-B14F-4D97-AF65-F5344CB8AC3E}">
        <p14:creationId xmlns:p14="http://schemas.microsoft.com/office/powerpoint/2010/main" val="5238340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 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1650" y="365125"/>
            <a:ext cx="9582150" cy="1325563"/>
          </a:xfrm>
        </p:spPr>
        <p:txBody>
          <a:bodyPr vert="horz" lIns="91440" tIns="45720" rIns="91440" bIns="45720" rtlCol="0" anchor="ctr">
            <a:normAutofit/>
          </a:bodyPr>
          <a:lstStyle>
            <a:lvl1pPr>
              <a:defRPr lang="en-US" sz="4000">
                <a:solidFill>
                  <a:srgbClr val="404040"/>
                </a:solidFill>
                <a:latin typeface="+mn-lt"/>
              </a:defRPr>
            </a:lvl1pPr>
          </a:lstStyle>
          <a:p>
            <a:pPr lvl="0"/>
            <a:r>
              <a:rPr lang="en-US"/>
              <a:t>Click to edit Master title style</a:t>
            </a:r>
          </a:p>
        </p:txBody>
      </p:sp>
      <p:sp>
        <p:nvSpPr>
          <p:cNvPr id="3" name="Content Placeholder 2"/>
          <p:cNvSpPr>
            <a:spLocks noGrp="1"/>
          </p:cNvSpPr>
          <p:nvPr>
            <p:ph idx="1"/>
          </p:nvPr>
        </p:nvSpPr>
        <p:spPr>
          <a:xfrm>
            <a:off x="1771650" y="1825625"/>
            <a:ext cx="9582150" cy="4351338"/>
          </a:xfrm>
        </p:spPr>
        <p:txBody>
          <a:bodyPr vert="horz" lIns="91440" tIns="45720" rIns="91440" bIns="45720" rtlCol="0">
            <a:normAutofit/>
          </a:bodyPr>
          <a:lstStyle>
            <a:lvl1pPr>
              <a:defRPr lang="en-US" smtClean="0">
                <a:solidFill>
                  <a:schemeClr val="tx1">
                    <a:lumMod val="50000"/>
                    <a:lumOff val="50000"/>
                  </a:schemeClr>
                </a:solidFill>
                <a:latin typeface="+mj-lt"/>
              </a:defRPr>
            </a:lvl1pPr>
            <a:lvl2pPr>
              <a:defRPr lang="en-US" smtClean="0">
                <a:solidFill>
                  <a:schemeClr val="tx1">
                    <a:lumMod val="50000"/>
                    <a:lumOff val="50000"/>
                  </a:schemeClr>
                </a:solidFill>
                <a:latin typeface="+mj-lt"/>
              </a:defRPr>
            </a:lvl2pPr>
            <a:lvl3pPr>
              <a:defRPr lang="en-US" smtClean="0">
                <a:solidFill>
                  <a:schemeClr val="tx1">
                    <a:lumMod val="50000"/>
                    <a:lumOff val="50000"/>
                  </a:schemeClr>
                </a:solidFill>
                <a:latin typeface="+mj-lt"/>
              </a:defRPr>
            </a:lvl3pPr>
            <a:lvl4pPr>
              <a:defRPr lang="en-US" smtClean="0">
                <a:solidFill>
                  <a:schemeClr val="tx1">
                    <a:lumMod val="50000"/>
                    <a:lumOff val="50000"/>
                  </a:schemeClr>
                </a:solidFill>
                <a:latin typeface="+mj-lt"/>
              </a:defRPr>
            </a:lvl4pPr>
            <a:lvl5pPr>
              <a:defRPr lang="en-US">
                <a:solidFill>
                  <a:schemeClr val="tx1">
                    <a:lumMod val="50000"/>
                    <a:lumOff val="50000"/>
                  </a:schemeClr>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1771650" y="6356350"/>
            <a:ext cx="6381750" cy="365125"/>
          </a:xfrm>
        </p:spPr>
        <p:txBody>
          <a:bodyPr/>
          <a:lstStyle>
            <a:lvl1pPr algn="l">
              <a:defRPr/>
            </a:lvl1pPr>
          </a:lstStyle>
          <a:p>
            <a:endParaRPr lang="en-US"/>
          </a:p>
        </p:txBody>
      </p:sp>
      <p:sp>
        <p:nvSpPr>
          <p:cNvPr id="6" name="Slide Number Placeholder 5"/>
          <p:cNvSpPr>
            <a:spLocks noGrp="1"/>
          </p:cNvSpPr>
          <p:nvPr>
            <p:ph type="sldNum" sz="quarter" idx="12"/>
          </p:nvPr>
        </p:nvSpPr>
        <p:spPr/>
        <p:txBody>
          <a:bodyPr/>
          <a:lstStyle/>
          <a:p>
            <a:fld id="{54B2B266-7584-451A-9C75-7BE4F74A4708}" type="slidenum">
              <a:rPr lang="en-US" smtClean="0"/>
              <a:t>‹#›</a:t>
            </a:fld>
            <a:endParaRPr lang="en-US"/>
          </a:p>
        </p:txBody>
      </p:sp>
      <p:sp>
        <p:nvSpPr>
          <p:cNvPr id="7" name="Rectangle 6"/>
          <p:cNvSpPr/>
          <p:nvPr userDrawn="1"/>
        </p:nvSpPr>
        <p:spPr>
          <a:xfrm>
            <a:off x="0" y="0"/>
            <a:ext cx="1200150" cy="6858000"/>
          </a:xfrm>
          <a:prstGeom prst="rect">
            <a:avLst/>
          </a:prstGeom>
          <a:solidFill>
            <a:srgbClr val="656565"/>
          </a:solidFill>
          <a:ln>
            <a:solidFill>
              <a:srgbClr val="656565"/>
            </a:solidFill>
          </a:ln>
          <a:effectLst>
            <a:outerShdw blurRad="50800" dist="254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100" dirty="0">
              <a:solidFill>
                <a:srgbClr val="656565"/>
              </a:solidFill>
            </a:endParaRPr>
          </a:p>
        </p:txBody>
      </p:sp>
      <p:pic>
        <p:nvPicPr>
          <p:cNvPr id="8" name="Picture 7"/>
          <p:cNvPicPr>
            <a:picLocks noChangeAspect="1"/>
          </p:cNvPicPr>
          <p:nvPr userDrawn="1"/>
        </p:nvPicPr>
        <p:blipFill>
          <a:blip r:embed="rId2"/>
          <a:stretch>
            <a:fillRect/>
          </a:stretch>
        </p:blipFill>
        <p:spPr>
          <a:xfrm>
            <a:off x="327630" y="6051547"/>
            <a:ext cx="544889" cy="668340"/>
          </a:xfrm>
          <a:prstGeom prst="rect">
            <a:avLst/>
          </a:prstGeom>
        </p:spPr>
      </p:pic>
      <p:pic>
        <p:nvPicPr>
          <p:cNvPr id="9" name="Picture 2" descr="Creative Commons Licens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7038975"/>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userDrawn="1"/>
        </p:nvSpPr>
        <p:spPr>
          <a:xfrm>
            <a:off x="838200" y="7063501"/>
            <a:ext cx="8305800" cy="246221"/>
          </a:xfrm>
          <a:prstGeom prst="rect">
            <a:avLst/>
          </a:prstGeom>
        </p:spPr>
        <p:txBody>
          <a:bodyPr wrap="square">
            <a:spAutoFit/>
          </a:bodyPr>
          <a:lstStyle/>
          <a:p>
            <a:r>
              <a:rPr lang="en-US" sz="1000" b="0" i="0" dirty="0">
                <a:solidFill>
                  <a:srgbClr val="000000"/>
                </a:solidFill>
                <a:effectLst/>
                <a:latin typeface="+mj-lt"/>
              </a:rPr>
              <a:t>This work is licensed under a </a:t>
            </a:r>
            <a:r>
              <a:rPr lang="en-US" sz="1000" b="0" i="0" u="none" strike="noStrike" dirty="0">
                <a:solidFill>
                  <a:srgbClr val="4374B7"/>
                </a:solidFill>
                <a:effectLst/>
                <a:latin typeface="+mj-lt"/>
                <a:hlinkClick r:id="rId4"/>
              </a:rPr>
              <a:t>Creative Commons Attribution-</a:t>
            </a:r>
            <a:r>
              <a:rPr lang="en-US" sz="1000" b="0" i="0" u="none" strike="noStrike" dirty="0" err="1">
                <a:solidFill>
                  <a:srgbClr val="4374B7"/>
                </a:solidFill>
                <a:effectLst/>
                <a:latin typeface="+mj-lt"/>
                <a:hlinkClick r:id="rId4"/>
              </a:rPr>
              <a:t>NonCommercial</a:t>
            </a:r>
            <a:r>
              <a:rPr lang="en-US" sz="1000" b="0" i="0" u="none" strike="noStrike" dirty="0">
                <a:solidFill>
                  <a:srgbClr val="4374B7"/>
                </a:solidFill>
                <a:effectLst/>
                <a:latin typeface="+mj-lt"/>
                <a:hlinkClick r:id="rId4"/>
              </a:rPr>
              <a:t>-</a:t>
            </a:r>
            <a:r>
              <a:rPr lang="en-US" sz="1000" b="0" i="0" u="none" strike="noStrike" dirty="0" err="1">
                <a:solidFill>
                  <a:srgbClr val="4374B7"/>
                </a:solidFill>
                <a:effectLst/>
                <a:latin typeface="+mj-lt"/>
                <a:hlinkClick r:id="rId4"/>
              </a:rPr>
              <a:t>ShareAlike</a:t>
            </a:r>
            <a:r>
              <a:rPr lang="en-US" sz="1000" b="0" i="0" u="none" strike="noStrike" dirty="0">
                <a:solidFill>
                  <a:srgbClr val="4374B7"/>
                </a:solidFill>
                <a:effectLst/>
                <a:latin typeface="+mj-lt"/>
                <a:hlinkClick r:id="rId4"/>
              </a:rPr>
              <a:t> 3.0 Unported License</a:t>
            </a:r>
            <a:r>
              <a:rPr lang="en-US" sz="1000" b="0" i="0" dirty="0">
                <a:solidFill>
                  <a:srgbClr val="000000"/>
                </a:solidFill>
                <a:effectLst/>
                <a:latin typeface="+mj-lt"/>
              </a:rPr>
              <a:t>.</a:t>
            </a:r>
            <a:endParaRPr lang="en-US" sz="1000" dirty="0">
              <a:latin typeface="+mj-lt"/>
            </a:endParaRPr>
          </a:p>
        </p:txBody>
      </p:sp>
    </p:spTree>
    <p:extLst>
      <p:ext uri="{BB962C8B-B14F-4D97-AF65-F5344CB8AC3E}">
        <p14:creationId xmlns:p14="http://schemas.microsoft.com/office/powerpoint/2010/main" val="31083663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 Black">
    <p:bg>
      <p:bgPr>
        <a:solidFill>
          <a:srgbClr val="65656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71650" y="365125"/>
            <a:ext cx="9582150" cy="1325563"/>
          </a:xfrm>
        </p:spPr>
        <p:txBody>
          <a:bodyPr vert="horz" lIns="91440" tIns="45720" rIns="91440" bIns="45720" rtlCol="0" anchor="ctr">
            <a:normAutofit/>
          </a:bodyPr>
          <a:lstStyle>
            <a:lvl1pPr>
              <a:defRPr lang="en-US" sz="4000">
                <a:solidFill>
                  <a:schemeClr val="bg1"/>
                </a:solidFill>
                <a:latin typeface="+mn-lt"/>
              </a:defRPr>
            </a:lvl1pPr>
          </a:lstStyle>
          <a:p>
            <a:pPr lvl="0"/>
            <a:r>
              <a:rPr lang="en-US"/>
              <a:t>Click to edit Master title style</a:t>
            </a:r>
          </a:p>
        </p:txBody>
      </p:sp>
      <p:sp>
        <p:nvSpPr>
          <p:cNvPr id="3" name="Content Placeholder 2"/>
          <p:cNvSpPr>
            <a:spLocks noGrp="1"/>
          </p:cNvSpPr>
          <p:nvPr>
            <p:ph idx="1"/>
          </p:nvPr>
        </p:nvSpPr>
        <p:spPr>
          <a:xfrm>
            <a:off x="1771650" y="1825625"/>
            <a:ext cx="9582150" cy="4351338"/>
          </a:xfrm>
        </p:spPr>
        <p:txBody>
          <a:bodyPr vert="horz" lIns="91440" tIns="45720" rIns="91440" bIns="45720" rtlCol="0">
            <a:normAutofit/>
          </a:bodyPr>
          <a:lstStyle>
            <a:lvl1pPr>
              <a:defRPr lang="en-US" smtClean="0">
                <a:solidFill>
                  <a:srgbClr val="FCFCFC"/>
                </a:solidFill>
                <a:latin typeface="+mj-lt"/>
              </a:defRPr>
            </a:lvl1pPr>
            <a:lvl2pPr>
              <a:defRPr lang="en-US" smtClean="0">
                <a:solidFill>
                  <a:srgbClr val="FCFCFC"/>
                </a:solidFill>
                <a:latin typeface="+mj-lt"/>
              </a:defRPr>
            </a:lvl2pPr>
            <a:lvl3pPr>
              <a:defRPr lang="en-US" smtClean="0">
                <a:solidFill>
                  <a:srgbClr val="FCFCFC"/>
                </a:solidFill>
                <a:latin typeface="+mj-lt"/>
              </a:defRPr>
            </a:lvl3pPr>
            <a:lvl4pPr>
              <a:defRPr lang="en-US" smtClean="0">
                <a:solidFill>
                  <a:srgbClr val="FCFCFC"/>
                </a:solidFill>
                <a:latin typeface="+mj-lt"/>
              </a:defRPr>
            </a:lvl4pPr>
            <a:lvl5pPr>
              <a:defRPr lang="en-US">
                <a:solidFill>
                  <a:srgbClr val="FCFCFC"/>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1771650" y="6356350"/>
            <a:ext cx="6381750" cy="365125"/>
          </a:xfrm>
        </p:spPr>
        <p:txBody>
          <a:bodyPr vert="horz" lIns="91440" tIns="45720" rIns="91440" bIns="45720" rtlCol="0" anchor="ctr"/>
          <a:lstStyle>
            <a:lvl1pPr>
              <a:defRPr lang="en-US"/>
            </a:lvl1pPr>
          </a:lstStyle>
          <a:p>
            <a:pPr algn="l"/>
            <a:endParaRPr lang="en-US"/>
          </a:p>
        </p:txBody>
      </p:sp>
      <p:sp>
        <p:nvSpPr>
          <p:cNvPr id="6" name="Slide Number Placeholder 5"/>
          <p:cNvSpPr>
            <a:spLocks noGrp="1"/>
          </p:cNvSpPr>
          <p:nvPr>
            <p:ph type="sldNum" sz="quarter" idx="12"/>
          </p:nvPr>
        </p:nvSpPr>
        <p:spPr/>
        <p:txBody>
          <a:bodyPr/>
          <a:lstStyle/>
          <a:p>
            <a:fld id="{54B2B266-7584-451A-9C75-7BE4F74A4708}" type="slidenum">
              <a:rPr lang="en-US" smtClean="0"/>
              <a:t>‹#›</a:t>
            </a:fld>
            <a:endParaRPr lang="en-US"/>
          </a:p>
        </p:txBody>
      </p:sp>
      <p:sp>
        <p:nvSpPr>
          <p:cNvPr id="7" name="Rectangle 6"/>
          <p:cNvSpPr/>
          <p:nvPr userDrawn="1"/>
        </p:nvSpPr>
        <p:spPr>
          <a:xfrm>
            <a:off x="0" y="0"/>
            <a:ext cx="1200150" cy="6858000"/>
          </a:xfrm>
          <a:prstGeom prst="rect">
            <a:avLst/>
          </a:prstGeom>
          <a:solidFill>
            <a:schemeClr val="bg1"/>
          </a:solidFill>
          <a:ln>
            <a:solidFill>
              <a:srgbClr val="F2F2F2"/>
            </a:solidFill>
          </a:ln>
          <a:effectLst>
            <a:outerShdw blurRad="38100" dist="254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lvl="0" algn="ctr"/>
            <a:endParaRPr lang="en-US" sz="1100" dirty="0">
              <a:solidFill>
                <a:srgbClr val="656565"/>
              </a:solidFill>
            </a:endParaRPr>
          </a:p>
        </p:txBody>
      </p:sp>
      <p:pic>
        <p:nvPicPr>
          <p:cNvPr id="9" name="Picture 2" descr="Creative Commons Licens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7038975"/>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userDrawn="1"/>
        </p:nvSpPr>
        <p:spPr>
          <a:xfrm>
            <a:off x="838200" y="7063501"/>
            <a:ext cx="8305800" cy="246221"/>
          </a:xfrm>
          <a:prstGeom prst="rect">
            <a:avLst/>
          </a:prstGeom>
        </p:spPr>
        <p:txBody>
          <a:bodyPr wrap="square">
            <a:spAutoFit/>
          </a:bodyPr>
          <a:lstStyle/>
          <a:p>
            <a:r>
              <a:rPr lang="en-US" sz="1000" b="0" i="0" dirty="0">
                <a:solidFill>
                  <a:srgbClr val="000000"/>
                </a:solidFill>
                <a:effectLst/>
                <a:latin typeface="+mj-lt"/>
              </a:rPr>
              <a:t>This work is licensed under a </a:t>
            </a:r>
            <a:r>
              <a:rPr lang="en-US" sz="1000" b="0" i="0" u="none" strike="noStrike" dirty="0">
                <a:solidFill>
                  <a:srgbClr val="4374B7"/>
                </a:solidFill>
                <a:effectLst/>
                <a:latin typeface="+mj-lt"/>
                <a:hlinkClick r:id="rId3"/>
              </a:rPr>
              <a:t>Creative Commons Attribution-</a:t>
            </a:r>
            <a:r>
              <a:rPr lang="en-US" sz="1000" b="0" i="0" u="none" strike="noStrike" dirty="0" err="1">
                <a:solidFill>
                  <a:srgbClr val="4374B7"/>
                </a:solidFill>
                <a:effectLst/>
                <a:latin typeface="+mj-lt"/>
                <a:hlinkClick r:id="rId3"/>
              </a:rPr>
              <a:t>NonCommercial</a:t>
            </a:r>
            <a:r>
              <a:rPr lang="en-US" sz="1000" b="0" i="0" u="none" strike="noStrike" dirty="0">
                <a:solidFill>
                  <a:srgbClr val="4374B7"/>
                </a:solidFill>
                <a:effectLst/>
                <a:latin typeface="+mj-lt"/>
                <a:hlinkClick r:id="rId3"/>
              </a:rPr>
              <a:t>-</a:t>
            </a:r>
            <a:r>
              <a:rPr lang="en-US" sz="1000" b="0" i="0" u="none" strike="noStrike" dirty="0" err="1">
                <a:solidFill>
                  <a:srgbClr val="4374B7"/>
                </a:solidFill>
                <a:effectLst/>
                <a:latin typeface="+mj-lt"/>
                <a:hlinkClick r:id="rId3"/>
              </a:rPr>
              <a:t>ShareAlike</a:t>
            </a:r>
            <a:r>
              <a:rPr lang="en-US" sz="1000" b="0" i="0" u="none" strike="noStrike" dirty="0">
                <a:solidFill>
                  <a:srgbClr val="4374B7"/>
                </a:solidFill>
                <a:effectLst/>
                <a:latin typeface="+mj-lt"/>
                <a:hlinkClick r:id="rId3"/>
              </a:rPr>
              <a:t> 3.0 Unported License</a:t>
            </a:r>
            <a:r>
              <a:rPr lang="en-US" sz="1000" b="0" i="0" dirty="0">
                <a:solidFill>
                  <a:srgbClr val="000000"/>
                </a:solidFill>
                <a:effectLst/>
                <a:latin typeface="+mj-lt"/>
              </a:rPr>
              <a:t>.</a:t>
            </a:r>
            <a:endParaRPr lang="en-US" sz="1000" dirty="0">
              <a:latin typeface="+mj-lt"/>
            </a:endParaRPr>
          </a:p>
        </p:txBody>
      </p:sp>
      <p:pic>
        <p:nvPicPr>
          <p:cNvPr id="11" name="Picture 10"/>
          <p:cNvPicPr>
            <a:picLocks noChangeAspect="1"/>
          </p:cNvPicPr>
          <p:nvPr userDrawn="1"/>
        </p:nvPicPr>
        <p:blipFill>
          <a:blip r:embed="rId4"/>
          <a:stretch>
            <a:fillRect/>
          </a:stretch>
        </p:blipFill>
        <p:spPr>
          <a:xfrm>
            <a:off x="253150" y="6038793"/>
            <a:ext cx="693848" cy="693848"/>
          </a:xfrm>
          <a:prstGeom prst="rect">
            <a:avLst/>
          </a:prstGeom>
        </p:spPr>
      </p:pic>
    </p:spTree>
    <p:extLst>
      <p:ext uri="{BB962C8B-B14F-4D97-AF65-F5344CB8AC3E}">
        <p14:creationId xmlns:p14="http://schemas.microsoft.com/office/powerpoint/2010/main" val="691883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8F8533-7E65-4AFD-BB49-647A13905F12}"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9475142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3EDA7A3-922D-41E8-A69A-D241962F5056}"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B2B266-7584-451A-9C75-7BE4F74A4708}" type="slidenum">
              <a:rPr lang="en-US" smtClean="0"/>
              <a:t>‹#›</a:t>
            </a:fld>
            <a:endParaRPr lang="en-US"/>
          </a:p>
        </p:txBody>
      </p:sp>
    </p:spTree>
    <p:extLst>
      <p:ext uri="{BB962C8B-B14F-4D97-AF65-F5344CB8AC3E}">
        <p14:creationId xmlns:p14="http://schemas.microsoft.com/office/powerpoint/2010/main" val="33272436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3EDA7A3-922D-41E8-A69A-D241962F5056}" type="datetimeFigureOut">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B2B266-7584-451A-9C75-7BE4F74A4708}" type="slidenum">
              <a:rPr lang="en-US" smtClean="0"/>
              <a:t>‹#›</a:t>
            </a:fld>
            <a:endParaRPr lang="en-US"/>
          </a:p>
        </p:txBody>
      </p:sp>
    </p:spTree>
    <p:extLst>
      <p:ext uri="{BB962C8B-B14F-4D97-AF65-F5344CB8AC3E}">
        <p14:creationId xmlns:p14="http://schemas.microsoft.com/office/powerpoint/2010/main" val="33426478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3EDA7A3-922D-41E8-A69A-D241962F5056}" type="datetimeFigureOut">
              <a:rPr lang="en-US" smtClean="0"/>
              <a:t>9/30/2020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B2B266-7584-451A-9C75-7BE4F74A4708}" type="slidenum">
              <a:rPr lang="en-US" smtClean="0"/>
              <a:t>‹#›</a:t>
            </a:fld>
            <a:endParaRPr lang="en-US"/>
          </a:p>
        </p:txBody>
      </p:sp>
    </p:spTree>
    <p:extLst>
      <p:ext uri="{BB962C8B-B14F-4D97-AF65-F5344CB8AC3E}">
        <p14:creationId xmlns:p14="http://schemas.microsoft.com/office/powerpoint/2010/main" val="2023990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3EDA7A3-922D-41E8-A69A-D241962F5056}" type="datetimeFigureOut">
              <a:rPr lang="en-US" smtClean="0"/>
              <a:t>9/30/2020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B2B266-7584-451A-9C75-7BE4F74A4708}" type="slidenum">
              <a:rPr lang="en-US" smtClean="0"/>
              <a:t>‹#›</a:t>
            </a:fld>
            <a:endParaRPr lang="en-US"/>
          </a:p>
        </p:txBody>
      </p:sp>
    </p:spTree>
    <p:extLst>
      <p:ext uri="{BB962C8B-B14F-4D97-AF65-F5344CB8AC3E}">
        <p14:creationId xmlns:p14="http://schemas.microsoft.com/office/powerpoint/2010/main" val="31130709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EDA7A3-922D-41E8-A69A-D241962F5056}" type="datetimeFigureOut">
              <a:rPr lang="en-US" smtClean="0"/>
              <a:t>9/30/2020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4B2B266-7584-451A-9C75-7BE4F74A4708}" type="slidenum">
              <a:rPr lang="en-US" smtClean="0"/>
              <a:t>‹#›</a:t>
            </a:fld>
            <a:endParaRPr lang="en-US"/>
          </a:p>
        </p:txBody>
      </p:sp>
    </p:spTree>
    <p:extLst>
      <p:ext uri="{BB962C8B-B14F-4D97-AF65-F5344CB8AC3E}">
        <p14:creationId xmlns:p14="http://schemas.microsoft.com/office/powerpoint/2010/main" val="32791850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EDA7A3-922D-41E8-A69A-D241962F5056}" type="datetimeFigureOut">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B2B266-7584-451A-9C75-7BE4F74A4708}" type="slidenum">
              <a:rPr lang="en-US" smtClean="0"/>
              <a:t>‹#›</a:t>
            </a:fld>
            <a:endParaRPr lang="en-US"/>
          </a:p>
        </p:txBody>
      </p:sp>
    </p:spTree>
    <p:extLst>
      <p:ext uri="{BB962C8B-B14F-4D97-AF65-F5344CB8AC3E}">
        <p14:creationId xmlns:p14="http://schemas.microsoft.com/office/powerpoint/2010/main" val="13306166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EDA7A3-922D-41E8-A69A-D241962F5056}" type="datetimeFigureOut">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B2B266-7584-451A-9C75-7BE4F74A4708}" type="slidenum">
              <a:rPr lang="en-US" smtClean="0"/>
              <a:t>‹#›</a:t>
            </a:fld>
            <a:endParaRPr lang="en-US"/>
          </a:p>
        </p:txBody>
      </p:sp>
    </p:spTree>
    <p:extLst>
      <p:ext uri="{BB962C8B-B14F-4D97-AF65-F5344CB8AC3E}">
        <p14:creationId xmlns:p14="http://schemas.microsoft.com/office/powerpoint/2010/main" val="3623483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EDA7A3-922D-41E8-A69A-D241962F5056}"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B2B266-7584-451A-9C75-7BE4F74A4708}" type="slidenum">
              <a:rPr lang="en-US" smtClean="0"/>
              <a:t>‹#›</a:t>
            </a:fld>
            <a:endParaRPr lang="en-US"/>
          </a:p>
        </p:txBody>
      </p:sp>
    </p:spTree>
    <p:extLst>
      <p:ext uri="{BB962C8B-B14F-4D97-AF65-F5344CB8AC3E}">
        <p14:creationId xmlns:p14="http://schemas.microsoft.com/office/powerpoint/2010/main" val="14433585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EDA7A3-922D-41E8-A69A-D241962F5056}"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B2B266-7584-451A-9C75-7BE4F74A4708}" type="slidenum">
              <a:rPr lang="en-US" smtClean="0"/>
              <a:t>‹#›</a:t>
            </a:fld>
            <a:endParaRPr lang="en-US"/>
          </a:p>
        </p:txBody>
      </p:sp>
    </p:spTree>
    <p:extLst>
      <p:ext uri="{BB962C8B-B14F-4D97-AF65-F5344CB8AC3E}">
        <p14:creationId xmlns:p14="http://schemas.microsoft.com/office/powerpoint/2010/main" val="3614699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8F8533-7E65-4AFD-BB49-647A13905F12}" type="datetimeFigureOut">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3927170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C8F8533-7E65-4AFD-BB49-647A13905F12}" type="datetimeFigureOut">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347095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C8F8533-7E65-4AFD-BB49-647A13905F12}" type="datetimeFigureOut">
              <a:rPr lang="en-US" smtClean="0"/>
              <a:t>9/30/2020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2987001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C8F8533-7E65-4AFD-BB49-647A13905F12}" type="datetimeFigureOut">
              <a:rPr lang="en-US" smtClean="0"/>
              <a:t>9/30/2020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4235916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8F8533-7E65-4AFD-BB49-647A13905F12}" type="datetimeFigureOut">
              <a:rPr lang="en-US" smtClean="0"/>
              <a:t>9/30/2020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1893452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C8F8533-7E65-4AFD-BB49-647A13905F12}" type="datetimeFigureOut">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3253914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C8F8533-7E65-4AFD-BB49-647A13905F12}" type="datetimeFigureOut">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F7B1A-6D3B-4E58-BF71-E41047089444}" type="slidenum">
              <a:rPr lang="en-US" smtClean="0"/>
              <a:t>‹#›</a:t>
            </a:fld>
            <a:endParaRPr lang="en-US"/>
          </a:p>
        </p:txBody>
      </p:sp>
    </p:spTree>
    <p:extLst>
      <p:ext uri="{BB962C8B-B14F-4D97-AF65-F5344CB8AC3E}">
        <p14:creationId xmlns:p14="http://schemas.microsoft.com/office/powerpoint/2010/main" val="1136433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hyperlink" Target="http://www.presentationgo.com/" TargetMode="External"/><Relationship Id="rId2" Type="http://schemas.openxmlformats.org/officeDocument/2006/relationships/theme" Target="../theme/theme2.xml"/><Relationship Id="rId1" Type="http://schemas.openxmlformats.org/officeDocument/2006/relationships/slideLayout" Target="../slideLayouts/slideLayout12.xml"/><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3" Type="http://schemas.openxmlformats.org/officeDocument/2006/relationships/hyperlink" Target="http://www.presentationgo.com/" TargetMode="External"/><Relationship Id="rId2" Type="http://schemas.openxmlformats.org/officeDocument/2006/relationships/theme" Target="../theme/theme4.xml"/><Relationship Id="rId1" Type="http://schemas.openxmlformats.org/officeDocument/2006/relationships/slideLayout" Target="../slideLayouts/slideLayout15.xml"/><Relationship Id="rId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8F8533-7E65-4AFD-BB49-647A13905F12}" type="datetimeFigureOut">
              <a:rPr lang="en-US" smtClean="0"/>
              <a:t>9/30/2020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8F7B1A-6D3B-4E58-BF71-E41047089444}" type="slidenum">
              <a:rPr lang="en-US" smtClean="0"/>
              <a:t>‹#›</a:t>
            </a:fld>
            <a:endParaRPr lang="en-US"/>
          </a:p>
        </p:txBody>
      </p:sp>
    </p:spTree>
    <p:extLst>
      <p:ext uri="{BB962C8B-B14F-4D97-AF65-F5344CB8AC3E}">
        <p14:creationId xmlns:p14="http://schemas.microsoft.com/office/powerpoint/2010/main" val="669165298"/>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323A45"/>
            </a:gs>
            <a:gs pos="35000">
              <a:srgbClr val="323A45"/>
            </a:gs>
            <a:gs pos="100000">
              <a:srgbClr val="1C2026"/>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06332"/>
            <a:ext cx="10515600" cy="739056"/>
          </a:xfrm>
          <a:prstGeom prst="rect">
            <a:avLst/>
          </a:prstGeom>
        </p:spPr>
        <p:txBody>
          <a:bodyPr rIns="0">
            <a:normAutofit/>
          </a:bodyPr>
          <a:lstStyle/>
          <a:p>
            <a:pPr marL="0" lvl="0"/>
            <a:r>
              <a:rPr lang="en-US"/>
              <a:t>Click to edit Master title style</a:t>
            </a:r>
          </a:p>
        </p:txBody>
      </p:sp>
      <p:sp>
        <p:nvSpPr>
          <p:cNvPr id="3" name="Text Placeholder 2"/>
          <p:cNvSpPr>
            <a:spLocks noGrp="1"/>
          </p:cNvSpPr>
          <p:nvPr>
            <p:ph type="body" idx="1"/>
          </p:nvPr>
        </p:nvSpPr>
        <p:spPr>
          <a:xfrm>
            <a:off x="838200" y="1219200"/>
            <a:ext cx="10515600" cy="4957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userDrawn="1"/>
        </p:nvSpPr>
        <p:spPr>
          <a:xfrm>
            <a:off x="0" y="6305911"/>
            <a:ext cx="12192000" cy="5520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bIns="9144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150" normalizeH="0" baseline="0" noProof="0" dirty="0">
                <a:ln>
                  <a:noFill/>
                </a:ln>
                <a:solidFill>
                  <a:prstClr val="white">
                    <a:lumMod val="75000"/>
                  </a:prstClr>
                </a:solidFill>
                <a:effectLst/>
                <a:uLnTx/>
                <a:uFillTx/>
                <a:latin typeface="+mn-lt"/>
                <a:ea typeface="+mn-ea"/>
                <a:cs typeface="+mn-cs"/>
              </a:rPr>
              <a:t>www.</a:t>
            </a:r>
            <a:r>
              <a:rPr kumimoji="0" lang="en-US" sz="3200" b="0" i="0" u="none" strike="noStrike" kern="1200" cap="none" spc="150" normalizeH="0" baseline="0" noProof="0" dirty="0">
                <a:ln>
                  <a:noFill/>
                </a:ln>
                <a:solidFill>
                  <a:prstClr val="black">
                    <a:lumMod val="85000"/>
                    <a:lumOff val="15000"/>
                  </a:prstClr>
                </a:solidFill>
                <a:effectLst/>
                <a:uLnTx/>
                <a:uFillTx/>
                <a:latin typeface="+mn-lt"/>
                <a:ea typeface="+mn-ea"/>
                <a:cs typeface="+mn-cs"/>
              </a:rPr>
              <a:t>presentationgo</a:t>
            </a:r>
            <a:r>
              <a:rPr kumimoji="0" lang="en-US" sz="3200" b="0" i="0" u="none" strike="noStrike" kern="1200" cap="none" spc="150" normalizeH="0" baseline="0" noProof="0" dirty="0">
                <a:ln>
                  <a:noFill/>
                </a:ln>
                <a:solidFill>
                  <a:prstClr val="white">
                    <a:lumMod val="75000"/>
                  </a:prstClr>
                </a:solidFill>
                <a:effectLst/>
                <a:uLnTx/>
                <a:uFillTx/>
                <a:latin typeface="+mn-lt"/>
                <a:ea typeface="+mn-ea"/>
                <a:cs typeface="+mn-cs"/>
              </a:rPr>
              <a:t>.com</a:t>
            </a:r>
          </a:p>
        </p:txBody>
      </p:sp>
      <p:sp>
        <p:nvSpPr>
          <p:cNvPr id="23" name="Freeform 22"/>
          <p:cNvSpPr/>
          <p:nvPr userDrawn="1"/>
        </p:nvSpPr>
        <p:spPr>
          <a:xfrm rot="5400000">
            <a:off x="183153" y="21288"/>
            <a:ext cx="369496" cy="761203"/>
          </a:xfrm>
          <a:custGeom>
            <a:avLst/>
            <a:gdLst>
              <a:gd name="connsiteX0" fmla="*/ 210916 w 1034764"/>
              <a:gd name="connsiteY0" fmla="*/ 535701 h 1598797"/>
              <a:gd name="connsiteX1" fmla="*/ 331908 w 1034764"/>
              <a:gd name="connsiteY1" fmla="*/ 284049 h 1598797"/>
              <a:gd name="connsiteX2" fmla="*/ 741774 w 1034764"/>
              <a:gd name="connsiteY2" fmla="*/ 315409 h 1598797"/>
              <a:gd name="connsiteX3" fmla="*/ 403935 w 1034764"/>
              <a:gd name="connsiteY3" fmla="*/ 375418 h 1598797"/>
              <a:gd name="connsiteX4" fmla="*/ 266699 w 1034764"/>
              <a:gd name="connsiteY4" fmla="*/ 689905 h 1598797"/>
              <a:gd name="connsiteX5" fmla="*/ 266698 w 1034764"/>
              <a:gd name="connsiteY5" fmla="*/ 689907 h 1598797"/>
              <a:gd name="connsiteX6" fmla="*/ 210916 w 1034764"/>
              <a:gd name="connsiteY6" fmla="*/ 535701 h 1598797"/>
              <a:gd name="connsiteX7" fmla="*/ 134938 w 1034764"/>
              <a:gd name="connsiteY7" fmla="*/ 517381 h 1598797"/>
              <a:gd name="connsiteX8" fmla="*/ 517383 w 1034764"/>
              <a:gd name="connsiteY8" fmla="*/ 899826 h 1598797"/>
              <a:gd name="connsiteX9" fmla="*/ 899828 w 1034764"/>
              <a:gd name="connsiteY9" fmla="*/ 517381 h 1598797"/>
              <a:gd name="connsiteX10" fmla="*/ 517383 w 1034764"/>
              <a:gd name="connsiteY10" fmla="*/ 134936 h 1598797"/>
              <a:gd name="connsiteX11" fmla="*/ 134938 w 1034764"/>
              <a:gd name="connsiteY11" fmla="*/ 517381 h 1598797"/>
              <a:gd name="connsiteX12" fmla="*/ 0 w 1034764"/>
              <a:gd name="connsiteY12" fmla="*/ 517382 h 1598797"/>
              <a:gd name="connsiteX13" fmla="*/ 517382 w 1034764"/>
              <a:gd name="connsiteY13" fmla="*/ 0 h 1598797"/>
              <a:gd name="connsiteX14" fmla="*/ 1034764 w 1034764"/>
              <a:gd name="connsiteY14" fmla="*/ 517382 h 1598797"/>
              <a:gd name="connsiteX15" fmla="*/ 621653 w 1034764"/>
              <a:gd name="connsiteY15" fmla="*/ 1024253 h 1598797"/>
              <a:gd name="connsiteX16" fmla="*/ 620527 w 1034764"/>
              <a:gd name="connsiteY16" fmla="*/ 1024366 h 1598797"/>
              <a:gd name="connsiteX17" fmla="*/ 662992 w 1034764"/>
              <a:gd name="connsiteY17" fmla="*/ 1598797 h 1598797"/>
              <a:gd name="connsiteX18" fmla="*/ 371775 w 1034764"/>
              <a:gd name="connsiteY18" fmla="*/ 1598797 h 1598797"/>
              <a:gd name="connsiteX19" fmla="*/ 414241 w 1034764"/>
              <a:gd name="connsiteY19" fmla="*/ 1024367 h 1598797"/>
              <a:gd name="connsiteX20" fmla="*/ 413112 w 1034764"/>
              <a:gd name="connsiteY20" fmla="*/ 1024253 h 1598797"/>
              <a:gd name="connsiteX21" fmla="*/ 0 w 1034764"/>
              <a:gd name="connsiteY21" fmla="*/ 517382 h 1598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34764" h="1598797">
                <a:moveTo>
                  <a:pt x="210916" y="535701"/>
                </a:moveTo>
                <a:cubicBezTo>
                  <a:pt x="207764" y="443901"/>
                  <a:pt x="249915" y="348683"/>
                  <a:pt x="331908" y="284049"/>
                </a:cubicBezTo>
                <a:cubicBezTo>
                  <a:pt x="463097" y="180634"/>
                  <a:pt x="646600" y="194675"/>
                  <a:pt x="741774" y="315409"/>
                </a:cubicBezTo>
                <a:cubicBezTo>
                  <a:pt x="631231" y="275026"/>
                  <a:pt x="502220" y="297941"/>
                  <a:pt x="403935" y="375418"/>
                </a:cubicBezTo>
                <a:cubicBezTo>
                  <a:pt x="305650" y="452895"/>
                  <a:pt x="253243" y="572989"/>
                  <a:pt x="266699" y="689905"/>
                </a:cubicBezTo>
                <a:lnTo>
                  <a:pt x="266698" y="689907"/>
                </a:lnTo>
                <a:cubicBezTo>
                  <a:pt x="231008" y="644631"/>
                  <a:pt x="212807" y="590781"/>
                  <a:pt x="210916" y="535701"/>
                </a:cubicBezTo>
                <a:close/>
                <a:moveTo>
                  <a:pt x="134938" y="517381"/>
                </a:moveTo>
                <a:cubicBezTo>
                  <a:pt x="134938" y="728600"/>
                  <a:pt x="306164" y="899826"/>
                  <a:pt x="517383" y="899826"/>
                </a:cubicBezTo>
                <a:cubicBezTo>
                  <a:pt x="728602" y="899826"/>
                  <a:pt x="899828" y="728600"/>
                  <a:pt x="899828" y="517381"/>
                </a:cubicBezTo>
                <a:cubicBezTo>
                  <a:pt x="899828" y="306162"/>
                  <a:pt x="728602" y="134936"/>
                  <a:pt x="517383" y="134936"/>
                </a:cubicBezTo>
                <a:cubicBezTo>
                  <a:pt x="306164" y="134936"/>
                  <a:pt x="134938" y="306162"/>
                  <a:pt x="134938" y="517381"/>
                </a:cubicBezTo>
                <a:close/>
                <a:moveTo>
                  <a:pt x="0" y="517382"/>
                </a:moveTo>
                <a:cubicBezTo>
                  <a:pt x="0" y="231640"/>
                  <a:pt x="231640" y="0"/>
                  <a:pt x="517382" y="0"/>
                </a:cubicBezTo>
                <a:cubicBezTo>
                  <a:pt x="803124" y="0"/>
                  <a:pt x="1034764" y="231640"/>
                  <a:pt x="1034764" y="517382"/>
                </a:cubicBezTo>
                <a:cubicBezTo>
                  <a:pt x="1034764" y="767406"/>
                  <a:pt x="857415" y="976008"/>
                  <a:pt x="621653" y="1024253"/>
                </a:cubicBezTo>
                <a:lnTo>
                  <a:pt x="620527" y="1024366"/>
                </a:lnTo>
                <a:lnTo>
                  <a:pt x="662992" y="1598797"/>
                </a:lnTo>
                <a:lnTo>
                  <a:pt x="371775" y="1598797"/>
                </a:lnTo>
                <a:lnTo>
                  <a:pt x="414241" y="1024367"/>
                </a:lnTo>
                <a:lnTo>
                  <a:pt x="413112" y="1024253"/>
                </a:lnTo>
                <a:cubicBezTo>
                  <a:pt x="177349" y="976008"/>
                  <a:pt x="0" y="767406"/>
                  <a:pt x="0" y="517382"/>
                </a:cubicBezTo>
                <a:close/>
              </a:path>
            </a:pathLst>
          </a:custGeom>
          <a:solidFill>
            <a:schemeClr val="bg1">
              <a:alpha val="20000"/>
            </a:schemeClr>
          </a:solidFill>
          <a:ln>
            <a:noFill/>
          </a:ln>
          <a:effectLst>
            <a:outerShdw blurRad="12700" dist="12700" dir="2700000" algn="tl"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1800"/>
          </a:p>
        </p:txBody>
      </p:sp>
      <p:sp>
        <p:nvSpPr>
          <p:cNvPr id="7" name="Rectangle 6"/>
          <p:cNvSpPr/>
          <p:nvPr userDrawn="1"/>
        </p:nvSpPr>
        <p:spPr>
          <a:xfrm>
            <a:off x="-118532" y="6959601"/>
            <a:ext cx="1353256" cy="261610"/>
          </a:xfrm>
          <a:prstGeom prst="rect">
            <a:avLst/>
          </a:prstGeom>
        </p:spPr>
        <p:txBody>
          <a:bodyPr wrap="none">
            <a:spAutoFit/>
          </a:bodyPr>
          <a:lstStyle/>
          <a:p>
            <a:r>
              <a:rPr lang="en-US" sz="1100" b="0" i="0" dirty="0">
                <a:solidFill>
                  <a:srgbClr val="555555"/>
                </a:solidFill>
                <a:effectLst/>
                <a:latin typeface="Open Sans" panose="020B0606030504020204" pitchFamily="34" charset="0"/>
              </a:rPr>
              <a:t>© </a:t>
            </a:r>
            <a:r>
              <a:rPr lang="en-US" sz="1100" b="0" i="0" u="none" strike="noStrike" dirty="0">
                <a:solidFill>
                  <a:srgbClr val="A5CD28"/>
                </a:solidFill>
                <a:effectLst/>
                <a:latin typeface="Open Sans" panose="020B0606030504020204" pitchFamily="34" charset="0"/>
                <a:hlinkClick r:id="rId3" tooltip="PresentationGo!"/>
              </a:rPr>
              <a:t>presentationgo.com</a:t>
            </a:r>
            <a:endParaRPr lang="en-US" sz="1100" dirty="0"/>
          </a:p>
        </p:txBody>
      </p:sp>
      <p:grpSp>
        <p:nvGrpSpPr>
          <p:cNvPr id="8" name="Group 7"/>
          <p:cNvGrpSpPr/>
          <p:nvPr userDrawn="1"/>
        </p:nvGrpSpPr>
        <p:grpSpPr>
          <a:xfrm>
            <a:off x="-2206543" y="-73804"/>
            <a:ext cx="1977373" cy="612144"/>
            <a:chOff x="-2096383" y="21447"/>
            <a:chExt cx="1483030" cy="612144"/>
          </a:xfrm>
        </p:grpSpPr>
        <p:sp>
          <p:nvSpPr>
            <p:cNvPr id="10" name="TextBox 9"/>
            <p:cNvSpPr txBox="1"/>
            <p:nvPr userDrawn="1"/>
          </p:nvSpPr>
          <p:spPr>
            <a:xfrm>
              <a:off x="-2096383" y="21447"/>
              <a:ext cx="249107" cy="246221"/>
            </a:xfrm>
            <a:prstGeom prst="rect">
              <a:avLst/>
            </a:prstGeom>
            <a:noFill/>
          </p:spPr>
          <p:txBody>
            <a:bodyPr wrap="none" rtlCol="0">
              <a:spAutoFit/>
            </a:bodyPr>
            <a:lstStyle/>
            <a:p>
              <a:r>
                <a:rPr lang="en-US" sz="1000" dirty="0">
                  <a:latin typeface="Open Sans" panose="020B0606030504020204" pitchFamily="34" charset="0"/>
                  <a:ea typeface="Open Sans" panose="020B0606030504020204" pitchFamily="34" charset="0"/>
                  <a:cs typeface="Open Sans" panose="020B0606030504020204" pitchFamily="34" charset="0"/>
                </a:rPr>
                <a:t>By:</a:t>
              </a:r>
            </a:p>
          </p:txBody>
        </p:sp>
        <p:sp>
          <p:nvSpPr>
            <p:cNvPr id="11" name="TextBox 10"/>
            <p:cNvSpPr txBox="1"/>
            <p:nvPr userDrawn="1"/>
          </p:nvSpPr>
          <p:spPr>
            <a:xfrm>
              <a:off x="-1002010" y="387370"/>
              <a:ext cx="312827" cy="246221"/>
            </a:xfrm>
            <a:prstGeom prst="rect">
              <a:avLst/>
            </a:prstGeom>
            <a:noFill/>
          </p:spPr>
          <p:txBody>
            <a:bodyPr wrap="none" rtlCol="0">
              <a:spAutoFit/>
            </a:bodyPr>
            <a:lstStyle/>
            <a:p>
              <a:r>
                <a:rPr lang="en-US" sz="1000" dirty="0">
                  <a:latin typeface="Open Sans" panose="020B0606030504020204" pitchFamily="34" charset="0"/>
                  <a:ea typeface="Open Sans" panose="020B0606030504020204" pitchFamily="34" charset="0"/>
                  <a:cs typeface="Open Sans" panose="020B0606030504020204" pitchFamily="34" charset="0"/>
                </a:rPr>
                <a:t>.com</a:t>
              </a:r>
            </a:p>
          </p:txBody>
        </p:sp>
        <p:pic>
          <p:nvPicPr>
            <p:cNvPr id="12" name="Picture 11"/>
            <p:cNvPicPr>
              <a:picLocks noChangeAspect="1"/>
            </p:cNvPicPr>
            <p:nvPr userDrawn="1"/>
          </p:nvPicPr>
          <p:blipFill>
            <a:blip r:embed="rId4"/>
            <a:stretch>
              <a:fillRect/>
            </a:stretch>
          </p:blipFill>
          <p:spPr>
            <a:xfrm>
              <a:off x="-2018604" y="234547"/>
              <a:ext cx="1405251" cy="185944"/>
            </a:xfrm>
            <a:prstGeom prst="rect">
              <a:avLst/>
            </a:prstGeom>
          </p:spPr>
        </p:pic>
      </p:grpSp>
    </p:spTree>
    <p:extLst>
      <p:ext uri="{BB962C8B-B14F-4D97-AF65-F5344CB8AC3E}">
        <p14:creationId xmlns:p14="http://schemas.microsoft.com/office/powerpoint/2010/main" val="1099508077"/>
      </p:ext>
    </p:extLst>
  </p:cSld>
  <p:clrMap bg1="lt1" tx1="dk1" bg2="lt2" tx2="dk2" accent1="accent1" accent2="accent2" accent3="accent3" accent4="accent4" accent5="accent5" accent6="accent6" hlink="hlink" folHlink="folHlink"/>
  <p:sldLayoutIdLst>
    <p:sldLayoutId id="2147483767" r:id="rId1"/>
  </p:sldLayoutIdLst>
  <p:txStyles>
    <p:titleStyle>
      <a:lvl1pPr algn="l" defTabSz="914400" rtl="0" eaLnBrk="1" latinLnBrk="0" hangingPunct="1">
        <a:lnSpc>
          <a:spcPct val="90000"/>
        </a:lnSpc>
        <a:spcBef>
          <a:spcPct val="0"/>
        </a:spcBef>
        <a:buNone/>
        <a:defRPr lang="en-US" sz="3600" b="1" kern="1200">
          <a:solidFill>
            <a:schemeClr val="bg1"/>
          </a:solidFill>
          <a:latin typeface="Helvetica" panose="020B0500000000000000"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902412-279B-44AE-83FD-329BD1655F9E}"/>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BEF301D-0153-4535-88B0-AD99D69FE0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4E97CE-DC85-492E-98A8-B8B66F12051B}"/>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AB4ECA3-B7B8-4A12-B14D-E6E18FF87F08}" type="datetimeFigureOut">
              <a:rPr lang="en-US" smtClean="0"/>
              <a:t>9/30/2020</a:t>
            </a:fld>
            <a:endParaRPr lang="en-US"/>
          </a:p>
        </p:txBody>
      </p:sp>
      <p:sp>
        <p:nvSpPr>
          <p:cNvPr id="5" name="Footer Placeholder 4">
            <a:extLst>
              <a:ext uri="{FF2B5EF4-FFF2-40B4-BE49-F238E27FC236}">
                <a16:creationId xmlns:a16="http://schemas.microsoft.com/office/drawing/2014/main" id="{63EC4D88-7844-4DDA-91D7-64338B05DEC0}"/>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E70E0C-FEBE-4CF1-8CAD-CD4A0CFC3DB8}"/>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AA72CFF-D1B8-48F2-AE19-328DDEE14990}" type="slidenum">
              <a:rPr lang="en-US" smtClean="0"/>
              <a:t>‹#›</a:t>
            </a:fld>
            <a:endParaRPr lang="en-US"/>
          </a:p>
        </p:txBody>
      </p:sp>
    </p:spTree>
    <p:extLst>
      <p:ext uri="{BB962C8B-B14F-4D97-AF65-F5344CB8AC3E}">
        <p14:creationId xmlns:p14="http://schemas.microsoft.com/office/powerpoint/2010/main" val="3322553392"/>
      </p:ext>
    </p:extLst>
  </p:cSld>
  <p:clrMap bg1="lt1" tx1="dk1" bg2="lt2" tx2="dk2" accent1="accent1" accent2="accent2" accent3="accent3" accent4="accent4" accent5="accent5" accent6="accent6" hlink="hlink" folHlink="folHlink"/>
  <p:sldLayoutIdLst>
    <p:sldLayoutId id="2147483769" r:id="rId1"/>
    <p:sldLayoutId id="2147483770" r:id="rId2"/>
  </p:sldLayoutIdLst>
  <p:txStyles>
    <p:titleStyle>
      <a:lvl1pPr algn="ctr" defTabSz="685800" rtl="0" eaLnBrk="1" latinLnBrk="0" hangingPunct="1">
        <a:lnSpc>
          <a:spcPct val="90000"/>
        </a:lnSpc>
        <a:spcBef>
          <a:spcPct val="0"/>
        </a:spcBef>
        <a:buNone/>
        <a:defRPr sz="3300" kern="120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323A45"/>
            </a:gs>
            <a:gs pos="35000">
              <a:srgbClr val="323A45"/>
            </a:gs>
            <a:gs pos="100000">
              <a:srgbClr val="1C2026"/>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06332"/>
            <a:ext cx="10515600" cy="739056"/>
          </a:xfrm>
          <a:prstGeom prst="rect">
            <a:avLst/>
          </a:prstGeom>
        </p:spPr>
        <p:txBody>
          <a:bodyPr rIns="0">
            <a:normAutofit/>
          </a:bodyPr>
          <a:lstStyle/>
          <a:p>
            <a:pPr marL="0" lvl="0"/>
            <a:r>
              <a:rPr lang="en-US"/>
              <a:t>Click to edit Master title style</a:t>
            </a:r>
          </a:p>
        </p:txBody>
      </p:sp>
      <p:sp>
        <p:nvSpPr>
          <p:cNvPr id="3" name="Text Placeholder 2"/>
          <p:cNvSpPr>
            <a:spLocks noGrp="1"/>
          </p:cNvSpPr>
          <p:nvPr>
            <p:ph type="body" idx="1"/>
          </p:nvPr>
        </p:nvSpPr>
        <p:spPr>
          <a:xfrm>
            <a:off x="838200" y="1219200"/>
            <a:ext cx="10515600" cy="4957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userDrawn="1"/>
        </p:nvSpPr>
        <p:spPr>
          <a:xfrm>
            <a:off x="0" y="6305911"/>
            <a:ext cx="12192000" cy="5520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bIns="9144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150" normalizeH="0" baseline="0" noProof="0" dirty="0">
                <a:ln>
                  <a:noFill/>
                </a:ln>
                <a:solidFill>
                  <a:prstClr val="white">
                    <a:lumMod val="75000"/>
                  </a:prstClr>
                </a:solidFill>
                <a:effectLst/>
                <a:uLnTx/>
                <a:uFillTx/>
                <a:latin typeface="+mn-lt"/>
                <a:ea typeface="+mn-ea"/>
                <a:cs typeface="+mn-cs"/>
              </a:rPr>
              <a:t>www.</a:t>
            </a:r>
            <a:r>
              <a:rPr kumimoji="0" lang="en-US" sz="3200" b="0" i="0" u="none" strike="noStrike" kern="1200" cap="none" spc="150" normalizeH="0" baseline="0" noProof="0" dirty="0">
                <a:ln>
                  <a:noFill/>
                </a:ln>
                <a:solidFill>
                  <a:prstClr val="black">
                    <a:lumMod val="85000"/>
                    <a:lumOff val="15000"/>
                  </a:prstClr>
                </a:solidFill>
                <a:effectLst/>
                <a:uLnTx/>
                <a:uFillTx/>
                <a:latin typeface="+mn-lt"/>
                <a:ea typeface="+mn-ea"/>
                <a:cs typeface="+mn-cs"/>
              </a:rPr>
              <a:t>presentationgo</a:t>
            </a:r>
            <a:r>
              <a:rPr kumimoji="0" lang="en-US" sz="3200" b="0" i="0" u="none" strike="noStrike" kern="1200" cap="none" spc="150" normalizeH="0" baseline="0" noProof="0" dirty="0">
                <a:ln>
                  <a:noFill/>
                </a:ln>
                <a:solidFill>
                  <a:prstClr val="white">
                    <a:lumMod val="75000"/>
                  </a:prstClr>
                </a:solidFill>
                <a:effectLst/>
                <a:uLnTx/>
                <a:uFillTx/>
                <a:latin typeface="+mn-lt"/>
                <a:ea typeface="+mn-ea"/>
                <a:cs typeface="+mn-cs"/>
              </a:rPr>
              <a:t>.com</a:t>
            </a:r>
          </a:p>
        </p:txBody>
      </p:sp>
      <p:sp>
        <p:nvSpPr>
          <p:cNvPr id="23" name="Freeform 22"/>
          <p:cNvSpPr/>
          <p:nvPr userDrawn="1"/>
        </p:nvSpPr>
        <p:spPr>
          <a:xfrm rot="5400000">
            <a:off x="183153" y="21288"/>
            <a:ext cx="369496" cy="761203"/>
          </a:xfrm>
          <a:custGeom>
            <a:avLst/>
            <a:gdLst>
              <a:gd name="connsiteX0" fmla="*/ 210916 w 1034764"/>
              <a:gd name="connsiteY0" fmla="*/ 535701 h 1598797"/>
              <a:gd name="connsiteX1" fmla="*/ 331908 w 1034764"/>
              <a:gd name="connsiteY1" fmla="*/ 284049 h 1598797"/>
              <a:gd name="connsiteX2" fmla="*/ 741774 w 1034764"/>
              <a:gd name="connsiteY2" fmla="*/ 315409 h 1598797"/>
              <a:gd name="connsiteX3" fmla="*/ 403935 w 1034764"/>
              <a:gd name="connsiteY3" fmla="*/ 375418 h 1598797"/>
              <a:gd name="connsiteX4" fmla="*/ 266699 w 1034764"/>
              <a:gd name="connsiteY4" fmla="*/ 689905 h 1598797"/>
              <a:gd name="connsiteX5" fmla="*/ 266698 w 1034764"/>
              <a:gd name="connsiteY5" fmla="*/ 689907 h 1598797"/>
              <a:gd name="connsiteX6" fmla="*/ 210916 w 1034764"/>
              <a:gd name="connsiteY6" fmla="*/ 535701 h 1598797"/>
              <a:gd name="connsiteX7" fmla="*/ 134938 w 1034764"/>
              <a:gd name="connsiteY7" fmla="*/ 517381 h 1598797"/>
              <a:gd name="connsiteX8" fmla="*/ 517383 w 1034764"/>
              <a:gd name="connsiteY8" fmla="*/ 899826 h 1598797"/>
              <a:gd name="connsiteX9" fmla="*/ 899828 w 1034764"/>
              <a:gd name="connsiteY9" fmla="*/ 517381 h 1598797"/>
              <a:gd name="connsiteX10" fmla="*/ 517383 w 1034764"/>
              <a:gd name="connsiteY10" fmla="*/ 134936 h 1598797"/>
              <a:gd name="connsiteX11" fmla="*/ 134938 w 1034764"/>
              <a:gd name="connsiteY11" fmla="*/ 517381 h 1598797"/>
              <a:gd name="connsiteX12" fmla="*/ 0 w 1034764"/>
              <a:gd name="connsiteY12" fmla="*/ 517382 h 1598797"/>
              <a:gd name="connsiteX13" fmla="*/ 517382 w 1034764"/>
              <a:gd name="connsiteY13" fmla="*/ 0 h 1598797"/>
              <a:gd name="connsiteX14" fmla="*/ 1034764 w 1034764"/>
              <a:gd name="connsiteY14" fmla="*/ 517382 h 1598797"/>
              <a:gd name="connsiteX15" fmla="*/ 621653 w 1034764"/>
              <a:gd name="connsiteY15" fmla="*/ 1024253 h 1598797"/>
              <a:gd name="connsiteX16" fmla="*/ 620527 w 1034764"/>
              <a:gd name="connsiteY16" fmla="*/ 1024366 h 1598797"/>
              <a:gd name="connsiteX17" fmla="*/ 662992 w 1034764"/>
              <a:gd name="connsiteY17" fmla="*/ 1598797 h 1598797"/>
              <a:gd name="connsiteX18" fmla="*/ 371775 w 1034764"/>
              <a:gd name="connsiteY18" fmla="*/ 1598797 h 1598797"/>
              <a:gd name="connsiteX19" fmla="*/ 414241 w 1034764"/>
              <a:gd name="connsiteY19" fmla="*/ 1024367 h 1598797"/>
              <a:gd name="connsiteX20" fmla="*/ 413112 w 1034764"/>
              <a:gd name="connsiteY20" fmla="*/ 1024253 h 1598797"/>
              <a:gd name="connsiteX21" fmla="*/ 0 w 1034764"/>
              <a:gd name="connsiteY21" fmla="*/ 517382 h 1598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34764" h="1598797">
                <a:moveTo>
                  <a:pt x="210916" y="535701"/>
                </a:moveTo>
                <a:cubicBezTo>
                  <a:pt x="207764" y="443901"/>
                  <a:pt x="249915" y="348683"/>
                  <a:pt x="331908" y="284049"/>
                </a:cubicBezTo>
                <a:cubicBezTo>
                  <a:pt x="463097" y="180634"/>
                  <a:pt x="646600" y="194675"/>
                  <a:pt x="741774" y="315409"/>
                </a:cubicBezTo>
                <a:cubicBezTo>
                  <a:pt x="631231" y="275026"/>
                  <a:pt x="502220" y="297941"/>
                  <a:pt x="403935" y="375418"/>
                </a:cubicBezTo>
                <a:cubicBezTo>
                  <a:pt x="305650" y="452895"/>
                  <a:pt x="253243" y="572989"/>
                  <a:pt x="266699" y="689905"/>
                </a:cubicBezTo>
                <a:lnTo>
                  <a:pt x="266698" y="689907"/>
                </a:lnTo>
                <a:cubicBezTo>
                  <a:pt x="231008" y="644631"/>
                  <a:pt x="212807" y="590781"/>
                  <a:pt x="210916" y="535701"/>
                </a:cubicBezTo>
                <a:close/>
                <a:moveTo>
                  <a:pt x="134938" y="517381"/>
                </a:moveTo>
                <a:cubicBezTo>
                  <a:pt x="134938" y="728600"/>
                  <a:pt x="306164" y="899826"/>
                  <a:pt x="517383" y="899826"/>
                </a:cubicBezTo>
                <a:cubicBezTo>
                  <a:pt x="728602" y="899826"/>
                  <a:pt x="899828" y="728600"/>
                  <a:pt x="899828" y="517381"/>
                </a:cubicBezTo>
                <a:cubicBezTo>
                  <a:pt x="899828" y="306162"/>
                  <a:pt x="728602" y="134936"/>
                  <a:pt x="517383" y="134936"/>
                </a:cubicBezTo>
                <a:cubicBezTo>
                  <a:pt x="306164" y="134936"/>
                  <a:pt x="134938" y="306162"/>
                  <a:pt x="134938" y="517381"/>
                </a:cubicBezTo>
                <a:close/>
                <a:moveTo>
                  <a:pt x="0" y="517382"/>
                </a:moveTo>
                <a:cubicBezTo>
                  <a:pt x="0" y="231640"/>
                  <a:pt x="231640" y="0"/>
                  <a:pt x="517382" y="0"/>
                </a:cubicBezTo>
                <a:cubicBezTo>
                  <a:pt x="803124" y="0"/>
                  <a:pt x="1034764" y="231640"/>
                  <a:pt x="1034764" y="517382"/>
                </a:cubicBezTo>
                <a:cubicBezTo>
                  <a:pt x="1034764" y="767406"/>
                  <a:pt x="857415" y="976008"/>
                  <a:pt x="621653" y="1024253"/>
                </a:cubicBezTo>
                <a:lnTo>
                  <a:pt x="620527" y="1024366"/>
                </a:lnTo>
                <a:lnTo>
                  <a:pt x="662992" y="1598797"/>
                </a:lnTo>
                <a:lnTo>
                  <a:pt x="371775" y="1598797"/>
                </a:lnTo>
                <a:lnTo>
                  <a:pt x="414241" y="1024367"/>
                </a:lnTo>
                <a:lnTo>
                  <a:pt x="413112" y="1024253"/>
                </a:lnTo>
                <a:cubicBezTo>
                  <a:pt x="177349" y="976008"/>
                  <a:pt x="0" y="767406"/>
                  <a:pt x="0" y="517382"/>
                </a:cubicBezTo>
                <a:close/>
              </a:path>
            </a:pathLst>
          </a:custGeom>
          <a:solidFill>
            <a:schemeClr val="bg1">
              <a:alpha val="20000"/>
            </a:schemeClr>
          </a:solidFill>
          <a:ln>
            <a:noFill/>
          </a:ln>
          <a:effectLst>
            <a:outerShdw blurRad="12700" dist="12700" dir="2700000" algn="tl" rotWithShape="0">
              <a:schemeClr val="bg1">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1800"/>
          </a:p>
        </p:txBody>
      </p:sp>
      <p:sp>
        <p:nvSpPr>
          <p:cNvPr id="7" name="Rectangle 6"/>
          <p:cNvSpPr/>
          <p:nvPr userDrawn="1"/>
        </p:nvSpPr>
        <p:spPr>
          <a:xfrm>
            <a:off x="-118532" y="6959601"/>
            <a:ext cx="1353256" cy="261610"/>
          </a:xfrm>
          <a:prstGeom prst="rect">
            <a:avLst/>
          </a:prstGeom>
        </p:spPr>
        <p:txBody>
          <a:bodyPr wrap="none">
            <a:spAutoFit/>
          </a:bodyPr>
          <a:lstStyle/>
          <a:p>
            <a:r>
              <a:rPr lang="en-US" sz="1100" b="0" i="0" dirty="0">
                <a:solidFill>
                  <a:srgbClr val="555555"/>
                </a:solidFill>
                <a:effectLst/>
                <a:latin typeface="Open Sans" panose="020B0606030504020204" pitchFamily="34" charset="0"/>
              </a:rPr>
              <a:t>© </a:t>
            </a:r>
            <a:r>
              <a:rPr lang="en-US" sz="1100" b="0" i="0" u="none" strike="noStrike" dirty="0">
                <a:solidFill>
                  <a:srgbClr val="A5CD28"/>
                </a:solidFill>
                <a:effectLst/>
                <a:latin typeface="Open Sans" panose="020B0606030504020204" pitchFamily="34" charset="0"/>
                <a:hlinkClick r:id="rId3" tooltip="PresentationGo!"/>
              </a:rPr>
              <a:t>presentationgo.com</a:t>
            </a:r>
            <a:endParaRPr lang="en-US" sz="1100" dirty="0"/>
          </a:p>
        </p:txBody>
      </p:sp>
      <p:grpSp>
        <p:nvGrpSpPr>
          <p:cNvPr id="8" name="Group 7"/>
          <p:cNvGrpSpPr/>
          <p:nvPr userDrawn="1"/>
        </p:nvGrpSpPr>
        <p:grpSpPr>
          <a:xfrm>
            <a:off x="-2206543" y="-73804"/>
            <a:ext cx="1977373" cy="612144"/>
            <a:chOff x="-2096383" y="21447"/>
            <a:chExt cx="1483030" cy="612144"/>
          </a:xfrm>
        </p:grpSpPr>
        <p:sp>
          <p:nvSpPr>
            <p:cNvPr id="10" name="TextBox 9"/>
            <p:cNvSpPr txBox="1"/>
            <p:nvPr userDrawn="1"/>
          </p:nvSpPr>
          <p:spPr>
            <a:xfrm>
              <a:off x="-2096383" y="21447"/>
              <a:ext cx="249107" cy="246221"/>
            </a:xfrm>
            <a:prstGeom prst="rect">
              <a:avLst/>
            </a:prstGeom>
            <a:noFill/>
          </p:spPr>
          <p:txBody>
            <a:bodyPr wrap="none" rtlCol="0">
              <a:spAutoFit/>
            </a:bodyPr>
            <a:lstStyle/>
            <a:p>
              <a:r>
                <a:rPr lang="en-US" sz="1000" dirty="0">
                  <a:latin typeface="Open Sans" panose="020B0606030504020204" pitchFamily="34" charset="0"/>
                  <a:ea typeface="Open Sans" panose="020B0606030504020204" pitchFamily="34" charset="0"/>
                  <a:cs typeface="Open Sans" panose="020B0606030504020204" pitchFamily="34" charset="0"/>
                </a:rPr>
                <a:t>By:</a:t>
              </a:r>
            </a:p>
          </p:txBody>
        </p:sp>
        <p:sp>
          <p:nvSpPr>
            <p:cNvPr id="11" name="TextBox 10"/>
            <p:cNvSpPr txBox="1"/>
            <p:nvPr userDrawn="1"/>
          </p:nvSpPr>
          <p:spPr>
            <a:xfrm>
              <a:off x="-1002010" y="387370"/>
              <a:ext cx="312827" cy="246221"/>
            </a:xfrm>
            <a:prstGeom prst="rect">
              <a:avLst/>
            </a:prstGeom>
            <a:noFill/>
          </p:spPr>
          <p:txBody>
            <a:bodyPr wrap="none" rtlCol="0">
              <a:spAutoFit/>
            </a:bodyPr>
            <a:lstStyle/>
            <a:p>
              <a:r>
                <a:rPr lang="en-US" sz="1000" dirty="0">
                  <a:latin typeface="Open Sans" panose="020B0606030504020204" pitchFamily="34" charset="0"/>
                  <a:ea typeface="Open Sans" panose="020B0606030504020204" pitchFamily="34" charset="0"/>
                  <a:cs typeface="Open Sans" panose="020B0606030504020204" pitchFamily="34" charset="0"/>
                </a:rPr>
                <a:t>.com</a:t>
              </a:r>
            </a:p>
          </p:txBody>
        </p:sp>
        <p:pic>
          <p:nvPicPr>
            <p:cNvPr id="12" name="Picture 11"/>
            <p:cNvPicPr>
              <a:picLocks noChangeAspect="1"/>
            </p:cNvPicPr>
            <p:nvPr userDrawn="1"/>
          </p:nvPicPr>
          <p:blipFill>
            <a:blip r:embed="rId4"/>
            <a:stretch>
              <a:fillRect/>
            </a:stretch>
          </p:blipFill>
          <p:spPr>
            <a:xfrm>
              <a:off x="-2018604" y="234547"/>
              <a:ext cx="1405251" cy="185944"/>
            </a:xfrm>
            <a:prstGeom prst="rect">
              <a:avLst/>
            </a:prstGeom>
          </p:spPr>
        </p:pic>
      </p:grpSp>
    </p:spTree>
    <p:extLst>
      <p:ext uri="{BB962C8B-B14F-4D97-AF65-F5344CB8AC3E}">
        <p14:creationId xmlns:p14="http://schemas.microsoft.com/office/powerpoint/2010/main" val="3768782676"/>
      </p:ext>
    </p:extLst>
  </p:cSld>
  <p:clrMap bg1="lt1" tx1="dk1" bg2="lt2" tx2="dk2" accent1="accent1" accent2="accent2" accent3="accent3" accent4="accent4" accent5="accent5" accent6="accent6" hlink="hlink" folHlink="folHlink"/>
  <p:sldLayoutIdLst>
    <p:sldLayoutId id="2147483772" r:id="rId1"/>
  </p:sldLayoutIdLst>
  <p:txStyles>
    <p:titleStyle>
      <a:lvl1pPr algn="l" defTabSz="914400" rtl="0" eaLnBrk="1" latinLnBrk="0" hangingPunct="1">
        <a:lnSpc>
          <a:spcPct val="90000"/>
        </a:lnSpc>
        <a:spcBef>
          <a:spcPct val="0"/>
        </a:spcBef>
        <a:buNone/>
        <a:defRPr lang="en-US" sz="3600" b="1" kern="1200">
          <a:solidFill>
            <a:schemeClr val="bg1"/>
          </a:solidFill>
          <a:latin typeface="Helvetica" panose="020B0500000000000000"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EDA7A3-922D-41E8-A69A-D241962F5056}" type="datetimeFigureOut">
              <a:rPr lang="en-US" smtClean="0"/>
              <a:t>9/30/2020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B2B266-7584-451A-9C75-7BE4F74A4708}" type="slidenum">
              <a:rPr lang="en-US" smtClean="0"/>
              <a:t>‹#›</a:t>
            </a:fld>
            <a:endParaRPr lang="en-US"/>
          </a:p>
        </p:txBody>
      </p:sp>
    </p:spTree>
    <p:extLst>
      <p:ext uri="{BB962C8B-B14F-4D97-AF65-F5344CB8AC3E}">
        <p14:creationId xmlns:p14="http://schemas.microsoft.com/office/powerpoint/2010/main" val="232228383"/>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5.png"/><Relationship Id="rId1" Type="http://schemas.openxmlformats.org/officeDocument/2006/relationships/slideLayout" Target="../slideLayouts/slideLayout18.xml"/><Relationship Id="rId5" Type="http://schemas.openxmlformats.org/officeDocument/2006/relationships/image" Target="../media/image17.jpe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Image result for content"/>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8951" y="-1"/>
            <a:ext cx="12200951" cy="478301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8951" y="0"/>
            <a:ext cx="12192000" cy="4783016"/>
          </a:xfrm>
          <a:prstGeom prst="rect">
            <a:avLst/>
          </a:prstGeom>
          <a:solidFill>
            <a:schemeClr val="accent1">
              <a:lumMod val="50000"/>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7" name="TextBox 6"/>
          <p:cNvSpPr txBox="1"/>
          <p:nvPr/>
        </p:nvSpPr>
        <p:spPr>
          <a:xfrm>
            <a:off x="916047" y="2366264"/>
            <a:ext cx="6114189" cy="144655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IN" sz="4400" b="1" i="0" u="none" strike="noStrike" kern="0" cap="none" spc="0" normalizeH="0" baseline="0" noProof="0" dirty="0">
                <a:ln>
                  <a:noFill/>
                </a:ln>
                <a:solidFill>
                  <a:schemeClr val="bg1"/>
                </a:solidFill>
                <a:effectLst/>
                <a:uLnTx/>
                <a:uFillTx/>
                <a:latin typeface="Cambria" pitchFamily="18" charset="0"/>
              </a:rPr>
              <a:t>PRATIBHA</a:t>
            </a:r>
            <a:r>
              <a:rPr kumimoji="0" lang="en-IN" sz="4400" b="1" i="0" u="none" strike="noStrike" kern="0" cap="none" spc="0" normalizeH="0" noProof="0" dirty="0">
                <a:ln>
                  <a:noFill/>
                </a:ln>
                <a:solidFill>
                  <a:schemeClr val="bg1"/>
                </a:solidFill>
                <a:effectLst/>
                <a:uLnTx/>
                <a:uFillTx/>
                <a:latin typeface="Cambria" pitchFamily="18" charset="0"/>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en-IN" sz="4400" b="1" i="0" u="none" strike="noStrike" kern="0" cap="none" spc="0" normalizeH="0" baseline="0" noProof="0" dirty="0">
                <a:ln>
                  <a:noFill/>
                </a:ln>
                <a:solidFill>
                  <a:schemeClr val="bg1"/>
                </a:solidFill>
                <a:effectLst/>
                <a:uLnTx/>
                <a:uFillTx/>
                <a:latin typeface="Cambria" pitchFamily="18" charset="0"/>
              </a:rPr>
              <a:t>BAJORIA</a:t>
            </a:r>
          </a:p>
        </p:txBody>
      </p:sp>
      <p:cxnSp>
        <p:nvCxnSpPr>
          <p:cNvPr id="8" name="Straight Connector 7"/>
          <p:cNvCxnSpPr/>
          <p:nvPr/>
        </p:nvCxnSpPr>
        <p:spPr>
          <a:xfrm>
            <a:off x="533792" y="1851643"/>
            <a:ext cx="0" cy="240548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637309" y="1851643"/>
            <a:ext cx="0" cy="25491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361264" y="4072954"/>
            <a:ext cx="351957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40494" y="4170839"/>
            <a:ext cx="364034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21535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4116" y="365125"/>
            <a:ext cx="10967884" cy="1325563"/>
          </a:xfrm>
        </p:spPr>
        <p:txBody>
          <a:bodyPr>
            <a:normAutofit/>
          </a:bodyPr>
          <a:lstStyle/>
          <a:p>
            <a:pPr>
              <a:defRPr/>
            </a:pPr>
            <a:r>
              <a:rPr lang="en-US" b="1" kern="0" dirty="0">
                <a:solidFill>
                  <a:schemeClr val="tx1"/>
                </a:solidFill>
                <a:ea typeface="Helvetica" charset="0"/>
              </a:rPr>
              <a:t> </a:t>
            </a:r>
            <a:r>
              <a:rPr lang="en-US" b="1" kern="0" dirty="0">
                <a:solidFill>
                  <a:schemeClr val="tx1"/>
                </a:solidFill>
                <a:latin typeface="Trebuchet MS" panose="020B0603020202020204" pitchFamily="34" charset="0"/>
                <a:ea typeface="Helvetica" charset="0"/>
              </a:rPr>
              <a:t>WHY SHOULD YOU </a:t>
            </a:r>
            <a:r>
              <a:rPr lang="en-US" sz="6000" b="1" kern="0" dirty="0">
                <a:solidFill>
                  <a:schemeClr val="tx1"/>
                </a:solidFill>
                <a:latin typeface="Trebuchet MS" panose="020B0603020202020204" pitchFamily="34" charset="0"/>
                <a:ea typeface="Helvetica" charset="0"/>
              </a:rPr>
              <a:t>HIRE</a:t>
            </a:r>
            <a:r>
              <a:rPr lang="en-US" b="1" kern="0" dirty="0">
                <a:solidFill>
                  <a:schemeClr val="tx1"/>
                </a:solidFill>
                <a:latin typeface="Trebuchet MS" panose="020B0603020202020204" pitchFamily="34" charset="0"/>
                <a:ea typeface="Helvetica" charset="0"/>
              </a:rPr>
              <a:t> PRATIBHA?</a:t>
            </a:r>
          </a:p>
        </p:txBody>
      </p:sp>
      <p:sp>
        <p:nvSpPr>
          <p:cNvPr id="5" name="Slide Number Placeholder 4"/>
          <p:cNvSpPr>
            <a:spLocks noGrp="1"/>
          </p:cNvSpPr>
          <p:nvPr>
            <p:ph type="sldNum" sz="quarter" idx="12"/>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10</a:t>
            </a:r>
          </a:p>
        </p:txBody>
      </p:sp>
      <p:sp>
        <p:nvSpPr>
          <p:cNvPr id="6" name="Rectangle 5">
            <a:extLst>
              <a:ext uri="{FF2B5EF4-FFF2-40B4-BE49-F238E27FC236}">
                <a16:creationId xmlns:a16="http://schemas.microsoft.com/office/drawing/2014/main" id="{BDFAA668-832D-4D36-9895-EBD57B9D9611}"/>
              </a:ext>
            </a:extLst>
          </p:cNvPr>
          <p:cNvSpPr/>
          <p:nvPr/>
        </p:nvSpPr>
        <p:spPr>
          <a:xfrm>
            <a:off x="1364566" y="2070715"/>
            <a:ext cx="9143999" cy="2780248"/>
          </a:xfrm>
          <a:prstGeom prst="rect">
            <a:avLst/>
          </a:prstGeom>
        </p:spPr>
        <p:txBody>
          <a:bodyPr wrap="square">
            <a:spAutoFit/>
          </a:bodyPr>
          <a:lstStyle/>
          <a:p>
            <a:pPr>
              <a:spcAft>
                <a:spcPts val="1000"/>
              </a:spcAft>
            </a:pPr>
            <a:r>
              <a:rPr lang="en-IN" sz="2800" dirty="0">
                <a:latin typeface="Tw Cen MT" panose="020B0602020104020603" pitchFamily="34" charset="0"/>
              </a:rPr>
              <a:t>Hard work, pro-activeness and flexibility are her key strengths that inspires her to methodically execute her work with utmost sincerity and dexterity. </a:t>
            </a:r>
          </a:p>
          <a:p>
            <a:pPr>
              <a:spcAft>
                <a:spcPts val="1000"/>
              </a:spcAft>
            </a:pPr>
            <a:r>
              <a:rPr lang="en-IN" sz="2800" dirty="0">
                <a:latin typeface="Tw Cen MT" panose="020B0602020104020603" pitchFamily="34" charset="0"/>
              </a:rPr>
              <a:t>The focus is to keep honing new skills for self-improvement and deliver the best results for the organisation.</a:t>
            </a:r>
          </a:p>
          <a:p>
            <a:pPr>
              <a:spcAft>
                <a:spcPts val="1000"/>
              </a:spcAft>
            </a:pPr>
            <a:endParaRPr lang="en-IN" dirty="0">
              <a:latin typeface="Calibri" panose="020F0502020204030204" pitchFamily="34" charset="0"/>
            </a:endParaRPr>
          </a:p>
        </p:txBody>
      </p:sp>
      <p:sp>
        <p:nvSpPr>
          <p:cNvPr id="7" name="Rectangle 6">
            <a:extLst>
              <a:ext uri="{FF2B5EF4-FFF2-40B4-BE49-F238E27FC236}">
                <a16:creationId xmlns:a16="http://schemas.microsoft.com/office/drawing/2014/main" id="{B449EF77-5D26-46B4-90B1-A8B04F7BB0F4}"/>
              </a:ext>
            </a:extLst>
          </p:cNvPr>
          <p:cNvSpPr/>
          <p:nvPr/>
        </p:nvSpPr>
        <p:spPr>
          <a:xfrm>
            <a:off x="0" y="-13887"/>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51635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3"/>
          <p:cNvSpPr txBox="1">
            <a:spLocks noChangeArrowheads="1"/>
          </p:cNvSpPr>
          <p:nvPr/>
        </p:nvSpPr>
        <p:spPr bwMode="auto">
          <a:xfrm>
            <a:off x="1224116" y="379669"/>
            <a:ext cx="10953817" cy="646331"/>
          </a:xfrm>
          <a:prstGeom prst="rect">
            <a:avLst/>
          </a:prstGeom>
          <a:noFill/>
          <a:ln>
            <a:noFill/>
          </a:ln>
        </p:spPr>
        <p:txBody>
          <a:bodyPr wrap="square">
            <a:spAutoFit/>
          </a:bodyPr>
          <a:lstStyle>
            <a:defPPr>
              <a:defRPr lang="en-US"/>
            </a:defPPr>
            <a:lvl1pPr eaLnBrk="1" hangingPunct="1">
              <a:defRPr sz="2400" b="1">
                <a:solidFill>
                  <a:srgbClr val="20B0F0"/>
                </a:solidFill>
                <a:latin typeface="Arial" pitchFamily="34" charset="0"/>
                <a:cs typeface="Arial" pitchFamily="34" charset="0"/>
              </a:defRPr>
            </a:lvl1pPr>
            <a:lvl2pPr marL="742950" indent="-285750" eaLnBrk="0" hangingPunct="0">
              <a:defRPr>
                <a:cs typeface="Arial" pitchFamily="34" charset="0"/>
              </a:defRPr>
            </a:lvl2pPr>
            <a:lvl3pPr marL="1143000" indent="-228600" eaLnBrk="0" hangingPunct="0">
              <a:defRPr>
                <a:cs typeface="Arial" pitchFamily="34" charset="0"/>
              </a:defRPr>
            </a:lvl3pPr>
            <a:lvl4pPr marL="1600200" indent="-228600" eaLnBrk="0" hangingPunct="0">
              <a:defRPr>
                <a:cs typeface="Arial" pitchFamily="34" charset="0"/>
              </a:defRPr>
            </a:lvl4pPr>
            <a:lvl5pPr marL="2057400" indent="-228600" eaLnBrk="0" hangingPunct="0">
              <a:defRPr>
                <a:cs typeface="Arial" pitchFamily="34" charset="0"/>
              </a:defRPr>
            </a:lvl5pPr>
            <a:lvl6pPr marL="2514600" indent="-228600" eaLnBrk="0" fontAlgn="base" hangingPunct="0">
              <a:spcBef>
                <a:spcPct val="0"/>
              </a:spcBef>
              <a:spcAft>
                <a:spcPct val="0"/>
              </a:spcAft>
              <a:defRPr>
                <a:cs typeface="Arial" pitchFamily="34" charset="0"/>
              </a:defRPr>
            </a:lvl6pPr>
            <a:lvl7pPr marL="2971800" indent="-228600" eaLnBrk="0" fontAlgn="base" hangingPunct="0">
              <a:spcBef>
                <a:spcPct val="0"/>
              </a:spcBef>
              <a:spcAft>
                <a:spcPct val="0"/>
              </a:spcAft>
              <a:defRPr>
                <a:cs typeface="Arial" pitchFamily="34" charset="0"/>
              </a:defRPr>
            </a:lvl7pPr>
            <a:lvl8pPr marL="3429000" indent="-228600" eaLnBrk="0" fontAlgn="base" hangingPunct="0">
              <a:spcBef>
                <a:spcPct val="0"/>
              </a:spcBef>
              <a:spcAft>
                <a:spcPct val="0"/>
              </a:spcAft>
              <a:defRPr>
                <a:cs typeface="Arial" pitchFamily="34" charset="0"/>
              </a:defRPr>
            </a:lvl8pPr>
            <a:lvl9pPr marL="3886200" indent="-228600" eaLnBrk="0" fontAlgn="base" hangingPunct="0">
              <a:spcBef>
                <a:spcPct val="0"/>
              </a:spcBef>
              <a:spcAft>
                <a:spcPct val="0"/>
              </a:spcAft>
              <a:defRPr>
                <a:cs typeface="Arial" pitchFamily="34" charset="0"/>
              </a:defRPr>
            </a:lvl9pPr>
          </a:lstStyle>
          <a:p>
            <a:pPr>
              <a:defRPr/>
            </a:pPr>
            <a:r>
              <a:rPr lang="en-US" sz="3600" kern="0" dirty="0">
                <a:solidFill>
                  <a:schemeClr val="tx1"/>
                </a:solidFill>
                <a:latin typeface="+mj-lt"/>
                <a:ea typeface="Helvetica" charset="0"/>
              </a:rPr>
              <a:t>LET’S CONNECT !!</a:t>
            </a:r>
            <a:endParaRPr lang="en-US" sz="3600" kern="0" dirty="0">
              <a:solidFill>
                <a:schemeClr val="tx1"/>
              </a:solidFill>
              <a:latin typeface="Trebuchet MS" panose="020B0603020202020204" pitchFamily="34" charset="0"/>
              <a:ea typeface="Helvetica" charset="0"/>
            </a:endParaRPr>
          </a:p>
        </p:txBody>
      </p:sp>
      <p:pic>
        <p:nvPicPr>
          <p:cNvPr id="2050" name="Picture 2" descr="Image result for slide to answer iphone png"/>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15" b="89979" l="7000" r="92583"/>
                    </a14:imgEffect>
                  </a14:imgLayer>
                </a14:imgProps>
              </a:ext>
              <a:ext uri="{28A0092B-C50C-407E-A947-70E740481C1C}">
                <a14:useLocalDpi xmlns:a14="http://schemas.microsoft.com/office/drawing/2010/main" val="0"/>
              </a:ext>
            </a:extLst>
          </a:blip>
          <a:srcRect/>
          <a:stretch>
            <a:fillRect/>
          </a:stretch>
        </p:blipFill>
        <p:spPr bwMode="auto">
          <a:xfrm>
            <a:off x="6100082" y="1662105"/>
            <a:ext cx="4943661" cy="386405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Related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88556" y="1496453"/>
            <a:ext cx="3776870" cy="751719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Related image"/>
          <p:cNvPicPr>
            <a:picLocks noChangeAspect="1" noChangeArrowheads="1"/>
          </p:cNvPicPr>
          <p:nvPr/>
        </p:nvPicPr>
        <p:blipFill rotWithShape="1">
          <a:blip r:embed="rId4">
            <a:extLst>
              <a:ext uri="{28A0092B-C50C-407E-A947-70E740481C1C}">
                <a14:useLocalDpi xmlns:a14="http://schemas.microsoft.com/office/drawing/2010/main" val="0"/>
              </a:ext>
            </a:extLst>
          </a:blip>
          <a:srcRect l="7695" t="8132" r="66665" b="85942"/>
          <a:stretch/>
        </p:blipFill>
        <p:spPr bwMode="auto">
          <a:xfrm>
            <a:off x="2869865" y="2573993"/>
            <a:ext cx="742358" cy="34148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Related image"/>
          <p:cNvPicPr>
            <a:picLocks noChangeAspect="1" noChangeArrowheads="1"/>
          </p:cNvPicPr>
          <p:nvPr/>
        </p:nvPicPr>
        <p:blipFill rotWithShape="1">
          <a:blip r:embed="rId4">
            <a:extLst>
              <a:ext uri="{28A0092B-C50C-407E-A947-70E740481C1C}">
                <a14:useLocalDpi xmlns:a14="http://schemas.microsoft.com/office/drawing/2010/main" val="0"/>
              </a:ext>
            </a:extLst>
          </a:blip>
          <a:srcRect l="23423" t="7764" r="37446" b="84514"/>
          <a:stretch/>
        </p:blipFill>
        <p:spPr bwMode="auto">
          <a:xfrm>
            <a:off x="3610447" y="2553071"/>
            <a:ext cx="1245705" cy="48928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2963695" y="2573993"/>
            <a:ext cx="1615108" cy="523220"/>
          </a:xfrm>
          <a:prstGeom prst="rect">
            <a:avLst/>
          </a:prstGeom>
          <a:noFill/>
        </p:spPr>
        <p:txBody>
          <a:bodyPr wrap="square" rtlCol="0">
            <a:spAutoFit/>
          </a:bodyPr>
          <a:lstStyle/>
          <a:p>
            <a:r>
              <a:rPr lang="en-US" sz="2800" dirty="0">
                <a:solidFill>
                  <a:schemeClr val="bg1"/>
                </a:solidFill>
                <a:latin typeface="Corbel" panose="020B0503020204020204" pitchFamily="34" charset="0"/>
                <a:cs typeface="Helvetica" panose="020B0604020202020204" pitchFamily="34" charset="0"/>
              </a:rPr>
              <a:t>Pratibha</a:t>
            </a:r>
            <a:endParaRPr lang="en-IN" sz="2800" dirty="0">
              <a:solidFill>
                <a:schemeClr val="bg1"/>
              </a:solidFill>
              <a:latin typeface="Corbel" panose="020B0503020204020204" pitchFamily="34" charset="0"/>
              <a:cs typeface="Helvetica" panose="020B0604020202020204" pitchFamily="34" charset="0"/>
            </a:endParaRPr>
          </a:p>
        </p:txBody>
      </p:sp>
      <p:sp>
        <p:nvSpPr>
          <p:cNvPr id="19" name="Oval 18"/>
          <p:cNvSpPr/>
          <p:nvPr/>
        </p:nvSpPr>
        <p:spPr>
          <a:xfrm>
            <a:off x="5219456" y="2573993"/>
            <a:ext cx="658587" cy="648892"/>
          </a:xfrm>
          <a:prstGeom prst="ellipse">
            <a:avLst/>
          </a:prstGeom>
          <a:blipFill>
            <a:blip r:embed="rId5">
              <a:extLst>
                <a:ext uri="{28A0092B-C50C-407E-A947-70E740481C1C}">
                  <a14:useLocalDpi xmlns:a14="http://schemas.microsoft.com/office/drawing/2010/main" val="0"/>
                </a:ext>
              </a:extLst>
            </a:blip>
            <a:srcRect/>
            <a:stretch>
              <a:fillRect l="-25000" r="-25000"/>
            </a:stretch>
          </a:blipFill>
          <a:ln>
            <a:solidFill>
              <a:schemeClr val="tx1"/>
            </a:solidFill>
          </a:ln>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1" name="TextBox 20"/>
          <p:cNvSpPr txBox="1"/>
          <p:nvPr/>
        </p:nvSpPr>
        <p:spPr>
          <a:xfrm>
            <a:off x="6365426" y="5306518"/>
            <a:ext cx="4525617" cy="646331"/>
          </a:xfrm>
          <a:prstGeom prst="rect">
            <a:avLst/>
          </a:prstGeom>
          <a:noFill/>
        </p:spPr>
        <p:txBody>
          <a:bodyPr wrap="square" rtlCol="0">
            <a:spAutoFit/>
          </a:bodyPr>
          <a:lstStyle/>
          <a:p>
            <a:pPr algn="ctr"/>
            <a:r>
              <a:rPr lang="en-US" dirty="0">
                <a:latin typeface="Trebuchet MS" panose="020B0603020202020204" pitchFamily="34" charset="0"/>
              </a:rPr>
              <a:t>PHONE NO: +91 9874091382</a:t>
            </a:r>
          </a:p>
          <a:p>
            <a:pPr algn="ctr"/>
            <a:r>
              <a:rPr lang="en-US" dirty="0">
                <a:latin typeface="Trebuchet MS" panose="020B0603020202020204" pitchFamily="34" charset="0"/>
              </a:rPr>
              <a:t>EMAIL ID: pratibha.bajoria30@gmail.com</a:t>
            </a:r>
            <a:endParaRPr lang="en-IN" dirty="0">
              <a:latin typeface="Trebuchet MS" panose="020B0603020202020204" pitchFamily="34" charset="0"/>
            </a:endParaRPr>
          </a:p>
        </p:txBody>
      </p:sp>
      <p:pic>
        <p:nvPicPr>
          <p:cNvPr id="14" name="Picture 6" descr="Related image">
            <a:extLst>
              <a:ext uri="{FF2B5EF4-FFF2-40B4-BE49-F238E27FC236}">
                <a16:creationId xmlns:a16="http://schemas.microsoft.com/office/drawing/2014/main" id="{6E4DC678-6A4E-4D0D-980C-F164C070752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614" t="23127" r="39613" b="72195"/>
          <a:stretch/>
        </p:blipFill>
        <p:spPr bwMode="auto">
          <a:xfrm>
            <a:off x="2869865" y="2971749"/>
            <a:ext cx="1955410" cy="351693"/>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64A4303A-1200-4C5A-98BF-F84332EFF44D}"/>
              </a:ext>
            </a:extLst>
          </p:cNvPr>
          <p:cNvSpPr/>
          <p:nvPr/>
        </p:nvSpPr>
        <p:spPr>
          <a:xfrm>
            <a:off x="0" y="-13887"/>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0486776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500" tmFilter="0, 0; .2, .5; .8, .5; 1, 0"/>
                                        <p:tgtEl>
                                          <p:spTgt spid="2050"/>
                                        </p:tgtEl>
                                      </p:cBhvr>
                                    </p:animEffect>
                                    <p:animScale>
                                      <p:cBhvr>
                                        <p:cTn id="7" dur="250" autoRev="1" fill="hold"/>
                                        <p:tgtEl>
                                          <p:spTgt spid="2050"/>
                                        </p:tgtEl>
                                      </p:cBhvr>
                                      <p:by x="105000" y="105000"/>
                                    </p:animScale>
                                  </p:childTnLst>
                                </p:cTn>
                              </p:par>
                            </p:childTnLst>
                          </p:cTn>
                        </p:par>
                        <p:par>
                          <p:cTn id="8" fill="hold">
                            <p:stCondLst>
                              <p:cond delay="500"/>
                            </p:stCondLst>
                            <p:childTnLst>
                              <p:par>
                                <p:cTn id="9" presetID="26" presetClass="emph" presetSubtype="0" fill="hold" nodeType="afterEffect">
                                  <p:stCondLst>
                                    <p:cond delay="0"/>
                                  </p:stCondLst>
                                  <p:childTnLst>
                                    <p:animEffect transition="out" filter="fade">
                                      <p:cBhvr>
                                        <p:cTn id="10" dur="500" tmFilter="0, 0; .2, .5; .8, .5; 1, 0"/>
                                        <p:tgtEl>
                                          <p:spTgt spid="2050"/>
                                        </p:tgtEl>
                                      </p:cBhvr>
                                    </p:animEffect>
                                    <p:animScale>
                                      <p:cBhvr>
                                        <p:cTn id="11" dur="250" autoRev="1" fill="hold"/>
                                        <p:tgtEl>
                                          <p:spTgt spid="2050"/>
                                        </p:tgtEl>
                                      </p:cBhvr>
                                      <p:by x="105000" y="105000"/>
                                    </p:animScale>
                                  </p:childTnLst>
                                </p:cTn>
                              </p:par>
                            </p:childTnLst>
                          </p:cTn>
                        </p:par>
                        <p:par>
                          <p:cTn id="12" fill="hold">
                            <p:stCondLst>
                              <p:cond delay="1000"/>
                            </p:stCondLst>
                            <p:childTnLst>
                              <p:par>
                                <p:cTn id="13" presetID="26" presetClass="emph" presetSubtype="0" fill="hold" nodeType="afterEffect">
                                  <p:stCondLst>
                                    <p:cond delay="0"/>
                                  </p:stCondLst>
                                  <p:childTnLst>
                                    <p:animEffect transition="out" filter="fade">
                                      <p:cBhvr>
                                        <p:cTn id="14" dur="750" tmFilter="0, 0; .2, .5; .8, .5; 1, 0"/>
                                        <p:tgtEl>
                                          <p:spTgt spid="2050"/>
                                        </p:tgtEl>
                                      </p:cBhvr>
                                    </p:animEffect>
                                    <p:animScale>
                                      <p:cBhvr>
                                        <p:cTn id="15" dur="375" autoRev="1" fill="hold"/>
                                        <p:tgtEl>
                                          <p:spTgt spid="205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4116" y="365125"/>
            <a:ext cx="10967884" cy="1325563"/>
          </a:xfrm>
        </p:spPr>
        <p:txBody>
          <a:bodyPr/>
          <a:lstStyle/>
          <a:p>
            <a:pPr>
              <a:defRPr/>
            </a:pPr>
            <a:r>
              <a:rPr lang="en-US" b="1" kern="0" dirty="0">
                <a:solidFill>
                  <a:schemeClr val="tx1"/>
                </a:solidFill>
                <a:ea typeface="Helvetica" charset="0"/>
              </a:rPr>
              <a:t> </a:t>
            </a:r>
            <a:r>
              <a:rPr lang="en-US" b="1" kern="0" dirty="0">
                <a:solidFill>
                  <a:schemeClr val="tx1"/>
                </a:solidFill>
                <a:latin typeface="Trebuchet MS" panose="020B0603020202020204" pitchFamily="34" charset="0"/>
                <a:ea typeface="Helvetica" charset="0"/>
              </a:rPr>
              <a:t>ABOUT PRATIBHA</a:t>
            </a:r>
          </a:p>
        </p:txBody>
      </p:sp>
      <p:sp>
        <p:nvSpPr>
          <p:cNvPr id="5" name="Slide Number Placeholder 4"/>
          <p:cNvSpPr>
            <a:spLocks noGrp="1"/>
          </p:cNvSpPr>
          <p:nvPr>
            <p:ph type="sldNum" sz="quarter" idx="12"/>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2B598A9-98DB-4919-8118-E0FFA01B43B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FF5D7C2B-C23C-4902-869E-C32586D5B81B}"/>
              </a:ext>
            </a:extLst>
          </p:cNvPr>
          <p:cNvSpPr>
            <a:spLocks noGrp="1"/>
          </p:cNvSpPr>
          <p:nvPr>
            <p:ph idx="1"/>
          </p:nvPr>
        </p:nvSpPr>
        <p:spPr>
          <a:xfrm>
            <a:off x="1369490" y="1690688"/>
            <a:ext cx="5252536" cy="5167312"/>
          </a:xfrm>
        </p:spPr>
        <p:txBody>
          <a:bodyPr>
            <a:normAutofit/>
          </a:bodyPr>
          <a:lstStyle/>
          <a:p>
            <a:pPr marL="0" indent="0">
              <a:buNone/>
            </a:pPr>
            <a:r>
              <a:rPr lang="en-IN" dirty="0">
                <a:solidFill>
                  <a:schemeClr val="tx1"/>
                </a:solidFill>
                <a:latin typeface="Tw Cen MT" panose="020B0602020104020603" pitchFamily="34" charset="0"/>
                <a:cs typeface="Helvetica" panose="020B0604020202020204" pitchFamily="34" charset="0"/>
              </a:rPr>
              <a:t>Pratibha is a result oriented, learning enthusiast who strategizes in innovative life-cycle marketing campaigns and media solutions for Brands to drive business growth. </a:t>
            </a:r>
          </a:p>
          <a:p>
            <a:endParaRPr lang="en-IN" dirty="0">
              <a:solidFill>
                <a:schemeClr val="tx1"/>
              </a:solidFill>
              <a:latin typeface="Tw Cen MT" panose="020B0602020104020603" pitchFamily="34" charset="0"/>
            </a:endParaRPr>
          </a:p>
        </p:txBody>
      </p:sp>
      <p:pic>
        <p:nvPicPr>
          <p:cNvPr id="8" name="Picture 7">
            <a:extLst>
              <a:ext uri="{FF2B5EF4-FFF2-40B4-BE49-F238E27FC236}">
                <a16:creationId xmlns:a16="http://schemas.microsoft.com/office/drawing/2014/main" id="{04E04DE7-1DD8-4DEE-B707-AF5271FFE6A7}"/>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596" b="100000" l="10827" r="91786">
                        <a14:foregroundMark x1="39079" y1="56040" x2="51306" y2="70141"/>
                        <a14:foregroundMark x1="21788" y1="91838" x2="30164" y2="98222"/>
                        <a14:foregroundMark x1="91462" y1="95030" x2="91786" y2="97737"/>
                        <a14:backgroundMark x1="67924" y1="7919" x2="82090" y2="24364"/>
                        <a14:backgroundMark x1="70886" y1="19717" x2="74872" y2="28606"/>
                        <a14:backgroundMark x1="66254" y1="17778" x2="66765" y2="20081"/>
                        <a14:backgroundMark x1="85053" y1="7960" x2="84891" y2="40970"/>
                        <a14:backgroundMark x1="72233" y1="43434" x2="80285" y2="43434"/>
                        <a14:backgroundMark x1="70267" y1="43677" x2="72556" y2="43677"/>
                      </a14:backgroundRemoval>
                    </a14:imgEffect>
                  </a14:imgLayer>
                </a14:imgProps>
              </a:ext>
              <a:ext uri="{28A0092B-C50C-407E-A947-70E740481C1C}">
                <a14:useLocalDpi xmlns:a14="http://schemas.microsoft.com/office/drawing/2010/main" val="0"/>
              </a:ext>
            </a:extLst>
          </a:blip>
          <a:stretch>
            <a:fillRect/>
          </a:stretch>
        </p:blipFill>
        <p:spPr>
          <a:xfrm>
            <a:off x="6096001" y="477078"/>
            <a:ext cx="6311348" cy="4207565"/>
          </a:xfrm>
          <a:prstGeom prst="rect">
            <a:avLst/>
          </a:prstGeom>
        </p:spPr>
      </p:pic>
      <p:sp>
        <p:nvSpPr>
          <p:cNvPr id="9" name="Rectangle 8">
            <a:extLst>
              <a:ext uri="{FF2B5EF4-FFF2-40B4-BE49-F238E27FC236}">
                <a16:creationId xmlns:a16="http://schemas.microsoft.com/office/drawing/2014/main" id="{8301ABAA-1CD0-4715-8FBB-79DB7590D857}"/>
              </a:ext>
            </a:extLst>
          </p:cNvPr>
          <p:cNvSpPr/>
          <p:nvPr/>
        </p:nvSpPr>
        <p:spPr>
          <a:xfrm>
            <a:off x="1937982" y="4606217"/>
            <a:ext cx="12192000" cy="496957"/>
          </a:xfrm>
          <a:prstGeom prst="rect">
            <a:avLst/>
          </a:prstGeom>
          <a:solidFill>
            <a:schemeClr val="tx1"/>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9">
            <a:extLst>
              <a:ext uri="{FF2B5EF4-FFF2-40B4-BE49-F238E27FC236}">
                <a16:creationId xmlns:a16="http://schemas.microsoft.com/office/drawing/2014/main" id="{F61EFF79-A670-4D33-B6E7-DFC8D0B4C4B1}"/>
              </a:ext>
            </a:extLst>
          </p:cNvPr>
          <p:cNvSpPr/>
          <p:nvPr/>
        </p:nvSpPr>
        <p:spPr>
          <a:xfrm>
            <a:off x="0" y="0"/>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94716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4116" y="365125"/>
            <a:ext cx="10967884" cy="1325563"/>
          </a:xfrm>
        </p:spPr>
        <p:txBody>
          <a:bodyPr/>
          <a:lstStyle/>
          <a:p>
            <a:pPr>
              <a:defRPr/>
            </a:pPr>
            <a:r>
              <a:rPr lang="en-US" b="1" kern="0" dirty="0">
                <a:solidFill>
                  <a:schemeClr val="tx1"/>
                </a:solidFill>
                <a:ea typeface="Helvetica" charset="0"/>
              </a:rPr>
              <a:t> </a:t>
            </a:r>
            <a:r>
              <a:rPr lang="en-US" b="1" kern="0" dirty="0">
                <a:solidFill>
                  <a:schemeClr val="tx1"/>
                </a:solidFill>
                <a:latin typeface="Trebuchet MS" panose="020B0603020202020204" pitchFamily="34" charset="0"/>
                <a:ea typeface="Helvetica" charset="0"/>
              </a:rPr>
              <a:t>AREA OF MY UNDERSTANDING</a:t>
            </a:r>
          </a:p>
        </p:txBody>
      </p:sp>
      <p:sp>
        <p:nvSpPr>
          <p:cNvPr id="5" name="Slide Number Placeholder 4"/>
          <p:cNvSpPr>
            <a:spLocks noGrp="1"/>
          </p:cNvSpPr>
          <p:nvPr>
            <p:ph type="sldNum" sz="quarter" idx="12"/>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3</a:t>
            </a:r>
          </a:p>
        </p:txBody>
      </p:sp>
      <p:pic>
        <p:nvPicPr>
          <p:cNvPr id="10" name="Picture 9" descr="A close up of a logo&#10;&#10;Description automatically generated">
            <a:extLst>
              <a:ext uri="{FF2B5EF4-FFF2-40B4-BE49-F238E27FC236}">
                <a16:creationId xmlns:a16="http://schemas.microsoft.com/office/drawing/2014/main" id="{1372D996-09D9-44F7-9626-38E7267941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0074" y="1491356"/>
            <a:ext cx="9497810" cy="5369160"/>
          </a:xfrm>
          <a:prstGeom prst="rect">
            <a:avLst/>
          </a:prstGeom>
        </p:spPr>
      </p:pic>
      <p:sp>
        <p:nvSpPr>
          <p:cNvPr id="3" name="Rectangle 2">
            <a:extLst>
              <a:ext uri="{FF2B5EF4-FFF2-40B4-BE49-F238E27FC236}">
                <a16:creationId xmlns:a16="http://schemas.microsoft.com/office/drawing/2014/main" id="{B0DBDA8B-D4EC-4133-A392-4542A2901560}"/>
              </a:ext>
            </a:extLst>
          </p:cNvPr>
          <p:cNvSpPr/>
          <p:nvPr/>
        </p:nvSpPr>
        <p:spPr>
          <a:xfrm>
            <a:off x="0" y="-13887"/>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01868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4116" y="365125"/>
            <a:ext cx="10967884" cy="1325563"/>
          </a:xfrm>
        </p:spPr>
        <p:txBody>
          <a:bodyPr>
            <a:normAutofit fontScale="90000"/>
          </a:bodyPr>
          <a:lstStyle/>
          <a:p>
            <a:r>
              <a:rPr lang="en-IN" b="1" dirty="0">
                <a:solidFill>
                  <a:schemeClr val="tx1"/>
                </a:solidFill>
                <a:latin typeface="Trebuchet MS" panose="020B0603020202020204" pitchFamily="34" charset="0"/>
              </a:rPr>
              <a:t>EDUCATION &amp; PROFESSIONAL BACKGROUND AT A </a:t>
            </a:r>
            <a:br>
              <a:rPr lang="en-IN" b="1" dirty="0">
                <a:solidFill>
                  <a:schemeClr val="tx1"/>
                </a:solidFill>
                <a:latin typeface="Trebuchet MS" panose="020B0603020202020204" pitchFamily="34" charset="0"/>
              </a:rPr>
            </a:br>
            <a:r>
              <a:rPr lang="en-IN" b="1" dirty="0">
                <a:solidFill>
                  <a:schemeClr val="tx1"/>
                </a:solidFill>
                <a:latin typeface="Trebuchet MS" panose="020B0603020202020204" pitchFamily="34" charset="0"/>
              </a:rPr>
              <a:t>GLANCE</a:t>
            </a:r>
          </a:p>
        </p:txBody>
      </p:sp>
      <p:sp>
        <p:nvSpPr>
          <p:cNvPr id="5" name="Slide Number Placeholder 4"/>
          <p:cNvSpPr>
            <a:spLocks noGrp="1"/>
          </p:cNvSpPr>
          <p:nvPr>
            <p:ph type="sldNum" sz="quarter" idx="12"/>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4</a:t>
            </a:r>
          </a:p>
        </p:txBody>
      </p:sp>
      <p:grpSp>
        <p:nvGrpSpPr>
          <p:cNvPr id="6" name="Group 5">
            <a:extLst>
              <a:ext uri="{FF2B5EF4-FFF2-40B4-BE49-F238E27FC236}">
                <a16:creationId xmlns:a16="http://schemas.microsoft.com/office/drawing/2014/main" id="{FDF994C5-6B25-4E2A-B564-E23BB9D6D4F6}"/>
              </a:ext>
            </a:extLst>
          </p:cNvPr>
          <p:cNvGrpSpPr/>
          <p:nvPr/>
        </p:nvGrpSpPr>
        <p:grpSpPr>
          <a:xfrm flipH="1">
            <a:off x="1358733" y="1576114"/>
            <a:ext cx="3424285" cy="5352226"/>
            <a:chOff x="8481879" y="925893"/>
            <a:chExt cx="3310299" cy="5352226"/>
          </a:xfrm>
        </p:grpSpPr>
        <p:cxnSp>
          <p:nvCxnSpPr>
            <p:cNvPr id="7" name="Straight Connector 6">
              <a:extLst>
                <a:ext uri="{FF2B5EF4-FFF2-40B4-BE49-F238E27FC236}">
                  <a16:creationId xmlns:a16="http://schemas.microsoft.com/office/drawing/2014/main" id="{7E044032-2B8C-4476-AB81-CCFE1ADE7E61}"/>
                </a:ext>
              </a:extLst>
            </p:cNvPr>
            <p:cNvCxnSpPr>
              <a:cxnSpLocks/>
            </p:cNvCxnSpPr>
            <p:nvPr/>
          </p:nvCxnSpPr>
          <p:spPr>
            <a:xfrm>
              <a:off x="8481879" y="1007781"/>
              <a:ext cx="20676" cy="5270338"/>
            </a:xfrm>
            <a:prstGeom prst="line">
              <a:avLst/>
            </a:prstGeom>
            <a:ln>
              <a:solidFill>
                <a:schemeClr val="tx1"/>
              </a:solidFill>
              <a:prstDash val="dash"/>
            </a:ln>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2AFA7D90-32B9-4F30-801B-90D873DF4D09}"/>
                </a:ext>
              </a:extLst>
            </p:cNvPr>
            <p:cNvSpPr txBox="1"/>
            <p:nvPr/>
          </p:nvSpPr>
          <p:spPr>
            <a:xfrm>
              <a:off x="8512819" y="925893"/>
              <a:ext cx="3218824" cy="1169551"/>
            </a:xfrm>
            <a:prstGeom prst="rect">
              <a:avLst/>
            </a:prstGeom>
            <a:noFill/>
          </p:spPr>
          <p:txBody>
            <a:bodyPr wrap="square" rtlCol="0">
              <a:spAutoFit/>
            </a:bodyPr>
            <a:lstStyle/>
            <a:p>
              <a:r>
                <a:rPr lang="en-US" sz="1400" dirty="0">
                  <a:latin typeface="Tw Cen MT" panose="020B0602020104020603" pitchFamily="34" charset="0"/>
                </a:rPr>
                <a:t>5 years of experience in </a:t>
              </a:r>
              <a:r>
                <a:rPr lang="en-IN" sz="1400" dirty="0">
                  <a:latin typeface="Tw Cen MT" panose="020B0602020104020603" pitchFamily="34" charset="0"/>
                </a:rPr>
                <a:t>strategy formulation, marketing and media planning, execution, brand solutions as well as integrating innovative marketing campaigns to maximise business revenue.</a:t>
              </a:r>
              <a:endParaRPr lang="en-US" sz="1400" dirty="0">
                <a:latin typeface="Tw Cen MT" panose="020B0602020104020603" pitchFamily="34" charset="0"/>
              </a:endParaRPr>
            </a:p>
          </p:txBody>
        </p:sp>
        <p:sp>
          <p:nvSpPr>
            <p:cNvPr id="9" name="TextBox 8">
              <a:extLst>
                <a:ext uri="{FF2B5EF4-FFF2-40B4-BE49-F238E27FC236}">
                  <a16:creationId xmlns:a16="http://schemas.microsoft.com/office/drawing/2014/main" id="{AA10AC88-3AF6-4AF8-8908-93F2C6376788}"/>
                </a:ext>
              </a:extLst>
            </p:cNvPr>
            <p:cNvSpPr txBox="1"/>
            <p:nvPr/>
          </p:nvSpPr>
          <p:spPr>
            <a:xfrm>
              <a:off x="8512820" y="2406992"/>
              <a:ext cx="3218824" cy="1169551"/>
            </a:xfrm>
            <a:prstGeom prst="rect">
              <a:avLst/>
            </a:prstGeom>
            <a:noFill/>
          </p:spPr>
          <p:txBody>
            <a:bodyPr wrap="square" rtlCol="0">
              <a:spAutoFit/>
            </a:bodyPr>
            <a:lstStyle/>
            <a:p>
              <a:r>
                <a:rPr lang="en-US" sz="1400" dirty="0">
                  <a:latin typeface="Tw Cen MT" panose="020B0602020104020603" pitchFamily="34" charset="0"/>
                </a:rPr>
                <a:t>5 years of experience in designing &amp; executing consumer marketing campaigns leading to the entire process of concept development, media planning and execution. </a:t>
              </a:r>
            </a:p>
          </p:txBody>
        </p:sp>
        <p:sp>
          <p:nvSpPr>
            <p:cNvPr id="11" name="TextBox 10">
              <a:extLst>
                <a:ext uri="{FF2B5EF4-FFF2-40B4-BE49-F238E27FC236}">
                  <a16:creationId xmlns:a16="http://schemas.microsoft.com/office/drawing/2014/main" id="{BBB862A4-7F6A-4284-9AE6-E1A8B40999F0}"/>
                </a:ext>
              </a:extLst>
            </p:cNvPr>
            <p:cNvSpPr txBox="1"/>
            <p:nvPr/>
          </p:nvSpPr>
          <p:spPr>
            <a:xfrm>
              <a:off x="8594693" y="3785548"/>
              <a:ext cx="3116276" cy="1384995"/>
            </a:xfrm>
            <a:prstGeom prst="rect">
              <a:avLst/>
            </a:prstGeom>
            <a:noFill/>
          </p:spPr>
          <p:txBody>
            <a:bodyPr wrap="square" rtlCol="0">
              <a:spAutoFit/>
            </a:bodyPr>
            <a:lstStyle/>
            <a:p>
              <a:r>
                <a:rPr lang="en-US" sz="1400" dirty="0">
                  <a:latin typeface="Tw Cen MT" panose="020B0602020104020603" pitchFamily="34" charset="0"/>
                </a:rPr>
                <a:t>Handled marketing campaigns u</a:t>
              </a:r>
              <a:r>
                <a:rPr lang="en-IN" sz="1400" dirty="0">
                  <a:latin typeface="Tw Cen MT" panose="020B0602020104020603" pitchFamily="34" charset="0"/>
                </a:rPr>
                <a:t>sing organic and paid media assets with budgets ranging from USD 20k to 150k, targeting both B2B &amp; B2C markets</a:t>
              </a:r>
              <a:r>
                <a:rPr lang="en-US" sz="1400" dirty="0">
                  <a:latin typeface="Tw Cen MT" panose="020B0602020104020603" pitchFamily="34" charset="0"/>
                </a:rPr>
                <a:t>, thereby increasing the business growth by 33%. </a:t>
              </a:r>
              <a:endParaRPr lang="en-US" sz="1400" b="1" dirty="0">
                <a:latin typeface="Tw Cen MT" panose="020B0602020104020603" pitchFamily="34" charset="0"/>
              </a:endParaRPr>
            </a:p>
          </p:txBody>
        </p:sp>
        <p:cxnSp>
          <p:nvCxnSpPr>
            <p:cNvPr id="12" name="Straight Connector 11">
              <a:extLst>
                <a:ext uri="{FF2B5EF4-FFF2-40B4-BE49-F238E27FC236}">
                  <a16:creationId xmlns:a16="http://schemas.microsoft.com/office/drawing/2014/main" id="{F3784A8F-9BA8-440D-8532-7E192CCD209C}"/>
                </a:ext>
              </a:extLst>
            </p:cNvPr>
            <p:cNvCxnSpPr/>
            <p:nvPr/>
          </p:nvCxnSpPr>
          <p:spPr>
            <a:xfrm>
              <a:off x="8589709" y="2261261"/>
              <a:ext cx="3176147"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Connector 12">
              <a:extLst>
                <a:ext uri="{FF2B5EF4-FFF2-40B4-BE49-F238E27FC236}">
                  <a16:creationId xmlns:a16="http://schemas.microsoft.com/office/drawing/2014/main" id="{5D0698BC-36B5-4527-8011-5FCED389C8D0}"/>
                </a:ext>
              </a:extLst>
            </p:cNvPr>
            <p:cNvCxnSpPr/>
            <p:nvPr/>
          </p:nvCxnSpPr>
          <p:spPr>
            <a:xfrm>
              <a:off x="8594692" y="3675390"/>
              <a:ext cx="3176147"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4" name="Straight Connector 13">
              <a:extLst>
                <a:ext uri="{FF2B5EF4-FFF2-40B4-BE49-F238E27FC236}">
                  <a16:creationId xmlns:a16="http://schemas.microsoft.com/office/drawing/2014/main" id="{A8F8B63B-C432-43E1-9ADA-BD16CD514094}"/>
                </a:ext>
              </a:extLst>
            </p:cNvPr>
            <p:cNvCxnSpPr/>
            <p:nvPr/>
          </p:nvCxnSpPr>
          <p:spPr>
            <a:xfrm>
              <a:off x="8616031" y="5196667"/>
              <a:ext cx="3176147"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5" name="TextBox 14">
              <a:extLst>
                <a:ext uri="{FF2B5EF4-FFF2-40B4-BE49-F238E27FC236}">
                  <a16:creationId xmlns:a16="http://schemas.microsoft.com/office/drawing/2014/main" id="{D8ADA342-F6CF-4A13-93DA-7739F4BCF220}"/>
                </a:ext>
              </a:extLst>
            </p:cNvPr>
            <p:cNvSpPr txBox="1"/>
            <p:nvPr/>
          </p:nvSpPr>
          <p:spPr>
            <a:xfrm>
              <a:off x="8547032" y="5379548"/>
              <a:ext cx="3218824" cy="738664"/>
            </a:xfrm>
            <a:prstGeom prst="rect">
              <a:avLst/>
            </a:prstGeom>
            <a:noFill/>
          </p:spPr>
          <p:txBody>
            <a:bodyPr wrap="square" rtlCol="0">
              <a:spAutoFit/>
            </a:bodyPr>
            <a:lstStyle/>
            <a:p>
              <a:r>
                <a:rPr lang="en-US" sz="1400" dirty="0">
                  <a:latin typeface="Tw Cen MT" panose="020B0602020104020603" pitchFamily="34" charset="0"/>
                </a:rPr>
                <a:t>Assisted in the brand launch of IPs pertaining to brand vision, objectives and customer experience.</a:t>
              </a:r>
            </a:p>
          </p:txBody>
        </p:sp>
      </p:grpSp>
      <p:pic>
        <p:nvPicPr>
          <p:cNvPr id="4" name="Picture 3" descr="A close up of a sign&#10;&#10;Description automatically generated">
            <a:extLst>
              <a:ext uri="{FF2B5EF4-FFF2-40B4-BE49-F238E27FC236}">
                <a16:creationId xmlns:a16="http://schemas.microsoft.com/office/drawing/2014/main" id="{CE3F94D6-9EB0-4024-8E98-99746188B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3575" y="2039433"/>
            <a:ext cx="7498742" cy="4108149"/>
          </a:xfrm>
          <a:prstGeom prst="rect">
            <a:avLst/>
          </a:prstGeom>
        </p:spPr>
      </p:pic>
      <p:sp>
        <p:nvSpPr>
          <p:cNvPr id="16" name="Rectangle 15">
            <a:extLst>
              <a:ext uri="{FF2B5EF4-FFF2-40B4-BE49-F238E27FC236}">
                <a16:creationId xmlns:a16="http://schemas.microsoft.com/office/drawing/2014/main" id="{5220D60D-0FC5-4660-8EF1-DB42EE31013B}"/>
              </a:ext>
            </a:extLst>
          </p:cNvPr>
          <p:cNvSpPr/>
          <p:nvPr/>
        </p:nvSpPr>
        <p:spPr>
          <a:xfrm>
            <a:off x="0" y="-13887"/>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11431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4116" y="365125"/>
            <a:ext cx="10967884" cy="1325563"/>
          </a:xfrm>
        </p:spPr>
        <p:txBody>
          <a:bodyPr>
            <a:normAutofit/>
          </a:bodyPr>
          <a:lstStyle/>
          <a:p>
            <a:r>
              <a:rPr lang="en-IN" b="1" dirty="0">
                <a:solidFill>
                  <a:schemeClr val="tx1"/>
                </a:solidFill>
                <a:latin typeface="Trebuchet MS" panose="020B0603020202020204" pitchFamily="34" charset="0"/>
              </a:rPr>
              <a:t>CASE STUDY 1</a:t>
            </a:r>
          </a:p>
        </p:txBody>
      </p:sp>
      <p:sp>
        <p:nvSpPr>
          <p:cNvPr id="5" name="Slide Number Placeholder 4"/>
          <p:cNvSpPr>
            <a:spLocks noGrp="1"/>
          </p:cNvSpPr>
          <p:nvPr>
            <p:ph type="sldNum" sz="quarter" idx="12"/>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Tw Cen MT" panose="020B0602020104020603" pitchFamily="34" charset="0"/>
              </a:rPr>
              <a:t>5</a:t>
            </a:r>
          </a:p>
        </p:txBody>
      </p:sp>
      <p:grpSp>
        <p:nvGrpSpPr>
          <p:cNvPr id="52" name="Group 51">
            <a:extLst>
              <a:ext uri="{FF2B5EF4-FFF2-40B4-BE49-F238E27FC236}">
                <a16:creationId xmlns:a16="http://schemas.microsoft.com/office/drawing/2014/main" id="{F99B4A9F-553A-4BBB-ACD8-F9F3DD1B62D0}"/>
              </a:ext>
            </a:extLst>
          </p:cNvPr>
          <p:cNvGrpSpPr/>
          <p:nvPr/>
        </p:nvGrpSpPr>
        <p:grpSpPr>
          <a:xfrm>
            <a:off x="1378143" y="1690688"/>
            <a:ext cx="8295740" cy="4848900"/>
            <a:chOff x="122832" y="1113631"/>
            <a:chExt cx="9157646" cy="5315032"/>
          </a:xfrm>
        </p:grpSpPr>
        <p:grpSp>
          <p:nvGrpSpPr>
            <p:cNvPr id="53" name="Group 52">
              <a:extLst>
                <a:ext uri="{FF2B5EF4-FFF2-40B4-BE49-F238E27FC236}">
                  <a16:creationId xmlns:a16="http://schemas.microsoft.com/office/drawing/2014/main" id="{755D6C5D-5168-4867-B718-980415A248C2}"/>
                </a:ext>
              </a:extLst>
            </p:cNvPr>
            <p:cNvGrpSpPr/>
            <p:nvPr/>
          </p:nvGrpSpPr>
          <p:grpSpPr>
            <a:xfrm>
              <a:off x="122832" y="1113631"/>
              <a:ext cx="8619834" cy="5315032"/>
              <a:chOff x="2038351" y="1255341"/>
              <a:chExt cx="8201027" cy="4653638"/>
            </a:xfrm>
          </p:grpSpPr>
          <p:sp>
            <p:nvSpPr>
              <p:cNvPr id="56" name="Rectangle: Rounded Corners 55">
                <a:extLst>
                  <a:ext uri="{FF2B5EF4-FFF2-40B4-BE49-F238E27FC236}">
                    <a16:creationId xmlns:a16="http://schemas.microsoft.com/office/drawing/2014/main" id="{C45CC047-B2D6-4E74-AB6D-ECF9A65ADB07}"/>
                  </a:ext>
                </a:extLst>
              </p:cNvPr>
              <p:cNvSpPr/>
              <p:nvPr/>
            </p:nvSpPr>
            <p:spPr>
              <a:xfrm>
                <a:off x="2038351" y="1255341"/>
                <a:ext cx="2881313" cy="802027"/>
              </a:xfrm>
              <a:prstGeom prst="roundRect">
                <a:avLst>
                  <a:gd name="adj" fmla="val 5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2400" b="1" kern="0" cap="all" noProof="1">
                    <a:solidFill>
                      <a:schemeClr val="bg1"/>
                    </a:solidFill>
                    <a:latin typeface="Tw Cen MT" panose="020B0602020104020603" pitchFamily="34" charset="0"/>
                  </a:rPr>
                  <a:t>JAN NIVESH</a:t>
                </a:r>
              </a:p>
            </p:txBody>
          </p:sp>
          <p:sp>
            <p:nvSpPr>
              <p:cNvPr id="57" name="Rectangle: Rounded Corners 56">
                <a:extLst>
                  <a:ext uri="{FF2B5EF4-FFF2-40B4-BE49-F238E27FC236}">
                    <a16:creationId xmlns:a16="http://schemas.microsoft.com/office/drawing/2014/main" id="{100BD657-AF47-4BD6-A94F-ADCEEDAE9A9A}"/>
                  </a:ext>
                </a:extLst>
              </p:cNvPr>
              <p:cNvSpPr/>
              <p:nvPr/>
            </p:nvSpPr>
            <p:spPr>
              <a:xfrm>
                <a:off x="3976688" y="2604561"/>
                <a:ext cx="2119313" cy="452051"/>
              </a:xfrm>
              <a:prstGeom prst="roundRect">
                <a:avLst>
                  <a:gd name="adj" fmla="val 5000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SITUATION</a:t>
                </a:r>
              </a:p>
            </p:txBody>
          </p:sp>
          <p:sp>
            <p:nvSpPr>
              <p:cNvPr id="58" name="Rectangle: Rounded Corners 57">
                <a:extLst>
                  <a:ext uri="{FF2B5EF4-FFF2-40B4-BE49-F238E27FC236}">
                    <a16:creationId xmlns:a16="http://schemas.microsoft.com/office/drawing/2014/main" id="{31C43A9B-3AE9-4637-99BC-90045496E1DE}"/>
                  </a:ext>
                </a:extLst>
              </p:cNvPr>
              <p:cNvSpPr/>
              <p:nvPr/>
            </p:nvSpPr>
            <p:spPr>
              <a:xfrm>
                <a:off x="3976688" y="3524693"/>
                <a:ext cx="2119313" cy="452051"/>
              </a:xfrm>
              <a:prstGeom prst="roundRect">
                <a:avLst>
                  <a:gd name="adj" fmla="val 50000"/>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TASK</a:t>
                </a:r>
              </a:p>
            </p:txBody>
          </p:sp>
          <p:sp>
            <p:nvSpPr>
              <p:cNvPr id="59" name="Rectangle: Rounded Corners 58">
                <a:extLst>
                  <a:ext uri="{FF2B5EF4-FFF2-40B4-BE49-F238E27FC236}">
                    <a16:creationId xmlns:a16="http://schemas.microsoft.com/office/drawing/2014/main" id="{79FA96B9-7DED-4F13-BB15-C4A9D2ABA217}"/>
                  </a:ext>
                </a:extLst>
              </p:cNvPr>
              <p:cNvSpPr/>
              <p:nvPr/>
            </p:nvSpPr>
            <p:spPr>
              <a:xfrm>
                <a:off x="3976688" y="4444825"/>
                <a:ext cx="2119313" cy="452051"/>
              </a:xfrm>
              <a:prstGeom prst="roundRect">
                <a:avLst>
                  <a:gd name="adj" fmla="val 50000"/>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ACTION</a:t>
                </a:r>
              </a:p>
            </p:txBody>
          </p:sp>
          <p:sp>
            <p:nvSpPr>
              <p:cNvPr id="60" name="Rectangle: Rounded Corners 59">
                <a:extLst>
                  <a:ext uri="{FF2B5EF4-FFF2-40B4-BE49-F238E27FC236}">
                    <a16:creationId xmlns:a16="http://schemas.microsoft.com/office/drawing/2014/main" id="{F818C55D-E9F6-47E2-9D42-B50FD031E3ED}"/>
                  </a:ext>
                </a:extLst>
              </p:cNvPr>
              <p:cNvSpPr/>
              <p:nvPr/>
            </p:nvSpPr>
            <p:spPr>
              <a:xfrm>
                <a:off x="3976688" y="5364957"/>
                <a:ext cx="2119313" cy="452051"/>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RESULT</a:t>
                </a:r>
              </a:p>
            </p:txBody>
          </p:sp>
          <p:cxnSp>
            <p:nvCxnSpPr>
              <p:cNvPr id="61" name="Connector: Elbow 60">
                <a:extLst>
                  <a:ext uri="{FF2B5EF4-FFF2-40B4-BE49-F238E27FC236}">
                    <a16:creationId xmlns:a16="http://schemas.microsoft.com/office/drawing/2014/main" id="{11F0E9DC-B21B-480E-98DB-82749396DC34}"/>
                  </a:ext>
                </a:extLst>
              </p:cNvPr>
              <p:cNvCxnSpPr>
                <a:cxnSpLocks/>
                <a:stCxn id="56" idx="2"/>
                <a:endCxn id="60" idx="1"/>
              </p:cNvCxnSpPr>
              <p:nvPr/>
            </p:nvCxnSpPr>
            <p:spPr>
              <a:xfrm rot="16200000" flipH="1">
                <a:off x="1961041" y="3575334"/>
                <a:ext cx="3533615" cy="497680"/>
              </a:xfrm>
              <a:prstGeom prst="bentConnector2">
                <a:avLst/>
              </a:prstGeom>
              <a:ln w="19050"/>
            </p:spPr>
            <p:style>
              <a:lnRef idx="2">
                <a:schemeClr val="dk1"/>
              </a:lnRef>
              <a:fillRef idx="0">
                <a:schemeClr val="dk1"/>
              </a:fillRef>
              <a:effectRef idx="1">
                <a:schemeClr val="dk1"/>
              </a:effectRef>
              <a:fontRef idx="minor">
                <a:schemeClr val="tx1"/>
              </a:fontRef>
            </p:style>
          </p:cxnSp>
          <p:sp>
            <p:nvSpPr>
              <p:cNvPr id="62" name="Rectangle 61">
                <a:extLst>
                  <a:ext uri="{FF2B5EF4-FFF2-40B4-BE49-F238E27FC236}">
                    <a16:creationId xmlns:a16="http://schemas.microsoft.com/office/drawing/2014/main" id="{FFA5E9E1-C0D0-46E7-8FDF-18D9D5188FC0}"/>
                  </a:ext>
                </a:extLst>
              </p:cNvPr>
              <p:cNvSpPr/>
              <p:nvPr/>
            </p:nvSpPr>
            <p:spPr>
              <a:xfrm>
                <a:off x="6191253" y="2428741"/>
                <a:ext cx="4048125" cy="797533"/>
              </a:xfrm>
              <a:prstGeom prst="rect">
                <a:avLst/>
              </a:prstGeom>
            </p:spPr>
            <p:txBody>
              <a:bodyPr wrap="square" anchor="ctr">
                <a:spAutoFit/>
              </a:bodyPr>
              <a:lstStyle/>
              <a:p>
                <a:r>
                  <a:rPr lang="en-IN" sz="1200" kern="0" noProof="1">
                    <a:latin typeface="Tw Cen MT" panose="020B0602020104020603" pitchFamily="34" charset="0"/>
                  </a:rPr>
                  <a:t>Pratibha was the lead project manager for the Jan Nivesh campaign responsible for the implementation and execution of the program to create brand awareness and deliver the key communication consistently across India</a:t>
                </a:r>
                <a:endParaRPr lang="en-US" sz="1200" kern="0" noProof="1">
                  <a:latin typeface="Tw Cen MT" panose="020B0602020104020603" pitchFamily="34" charset="0"/>
                </a:endParaRPr>
              </a:p>
            </p:txBody>
          </p:sp>
          <p:sp>
            <p:nvSpPr>
              <p:cNvPr id="63" name="Rectangle 62">
                <a:extLst>
                  <a:ext uri="{FF2B5EF4-FFF2-40B4-BE49-F238E27FC236}">
                    <a16:creationId xmlns:a16="http://schemas.microsoft.com/office/drawing/2014/main" id="{AF1A45A7-1670-4A25-AE34-0A7FFB0929E5}"/>
                  </a:ext>
                </a:extLst>
              </p:cNvPr>
              <p:cNvSpPr/>
              <p:nvPr/>
            </p:nvSpPr>
            <p:spPr>
              <a:xfrm>
                <a:off x="6191253" y="3441769"/>
                <a:ext cx="4048125" cy="619025"/>
              </a:xfrm>
              <a:prstGeom prst="rect">
                <a:avLst/>
              </a:prstGeom>
            </p:spPr>
            <p:txBody>
              <a:bodyPr wrap="square" anchor="ctr">
                <a:spAutoFit/>
              </a:bodyPr>
              <a:lstStyle/>
              <a:p>
                <a:r>
                  <a:rPr lang="en-IN" sz="1200" kern="0" noProof="1">
                    <a:latin typeface="Tw Cen MT" panose="020B0602020104020603" pitchFamily="34" charset="0"/>
                  </a:rPr>
                  <a:t>The challenge was to define the pledge measurement of awareness in Tier 2 and Tier 3 cities using a simple methodology </a:t>
                </a:r>
                <a:endParaRPr lang="en-US" sz="1200" kern="0" noProof="1">
                  <a:latin typeface="Tw Cen MT" panose="020B0602020104020603" pitchFamily="34" charset="0"/>
                </a:endParaRPr>
              </a:p>
            </p:txBody>
          </p:sp>
          <p:sp>
            <p:nvSpPr>
              <p:cNvPr id="64" name="Rectangle 63">
                <a:extLst>
                  <a:ext uri="{FF2B5EF4-FFF2-40B4-BE49-F238E27FC236}">
                    <a16:creationId xmlns:a16="http://schemas.microsoft.com/office/drawing/2014/main" id="{3857AE7D-49E7-462D-BFEF-A5D001C9AEEF}"/>
                  </a:ext>
                </a:extLst>
              </p:cNvPr>
              <p:cNvSpPr/>
              <p:nvPr/>
            </p:nvSpPr>
            <p:spPr>
              <a:xfrm>
                <a:off x="6191253" y="4276287"/>
                <a:ext cx="4048125" cy="797533"/>
              </a:xfrm>
              <a:prstGeom prst="rect">
                <a:avLst/>
              </a:prstGeom>
            </p:spPr>
            <p:txBody>
              <a:bodyPr wrap="square" anchor="ctr">
                <a:spAutoFit/>
              </a:bodyPr>
              <a:lstStyle/>
              <a:p>
                <a:r>
                  <a:rPr lang="en-IN" sz="1200" kern="0" noProof="1">
                    <a:latin typeface="Tw Cen MT" panose="020B0602020104020603" pitchFamily="34" charset="0"/>
                  </a:rPr>
                  <a:t>Pratibha, along with the team came up with a missed call mechanism to drive the pledges with  an integrated API on the microsite to factor one call as one pledge. A simplistic approach to reach out to the customers in India </a:t>
                </a:r>
                <a:endParaRPr lang="en-US" sz="1200" kern="0" noProof="1">
                  <a:latin typeface="Tw Cen MT" panose="020B0602020104020603" pitchFamily="34" charset="0"/>
                </a:endParaRPr>
              </a:p>
            </p:txBody>
          </p:sp>
          <p:sp>
            <p:nvSpPr>
              <p:cNvPr id="65" name="Rectangle 64">
                <a:extLst>
                  <a:ext uri="{FF2B5EF4-FFF2-40B4-BE49-F238E27FC236}">
                    <a16:creationId xmlns:a16="http://schemas.microsoft.com/office/drawing/2014/main" id="{8663DE6C-5D42-4383-8B4B-4403C5EAEE7B}"/>
                  </a:ext>
                </a:extLst>
              </p:cNvPr>
              <p:cNvSpPr/>
              <p:nvPr/>
            </p:nvSpPr>
            <p:spPr>
              <a:xfrm>
                <a:off x="6191253" y="5288675"/>
                <a:ext cx="4048125" cy="620304"/>
              </a:xfrm>
              <a:prstGeom prst="rect">
                <a:avLst/>
              </a:prstGeom>
            </p:spPr>
            <p:txBody>
              <a:bodyPr wrap="square" anchor="ctr">
                <a:spAutoFit/>
              </a:bodyPr>
              <a:lstStyle/>
              <a:p>
                <a:r>
                  <a:rPr lang="en-IN" sz="1200" kern="0" noProof="1">
                    <a:latin typeface="Tw Cen MT" panose="020B0602020104020603" pitchFamily="34" charset="0"/>
                  </a:rPr>
                  <a:t>Within 9-10 months, the team achieved 1 mm unique pledges using the missed call number with an overall campaign reach of 46 mm only on digital</a:t>
                </a:r>
                <a:endParaRPr lang="en-US" sz="1200" kern="0" noProof="1">
                  <a:latin typeface="Tw Cen MT" panose="020B0602020104020603" pitchFamily="34" charset="0"/>
                </a:endParaRPr>
              </a:p>
            </p:txBody>
          </p:sp>
        </p:grpSp>
        <p:sp>
          <p:nvSpPr>
            <p:cNvPr id="54" name="Rectangle 53">
              <a:extLst>
                <a:ext uri="{FF2B5EF4-FFF2-40B4-BE49-F238E27FC236}">
                  <a16:creationId xmlns:a16="http://schemas.microsoft.com/office/drawing/2014/main" id="{AE894B37-55F7-4D01-833C-7A5F5F38FA8B}"/>
                </a:ext>
              </a:extLst>
            </p:cNvPr>
            <p:cNvSpPr/>
            <p:nvPr/>
          </p:nvSpPr>
          <p:spPr>
            <a:xfrm>
              <a:off x="3107665" y="1197716"/>
              <a:ext cx="6172813" cy="708464"/>
            </a:xfrm>
            <a:prstGeom prst="rect">
              <a:avLst/>
            </a:prstGeom>
          </p:spPr>
          <p:txBody>
            <a:bodyPr wrap="square" anchor="ctr">
              <a:spAutoFit/>
            </a:bodyPr>
            <a:lstStyle/>
            <a:p>
              <a:r>
                <a:rPr lang="en-US" b="1" i="1" kern="0" noProof="1">
                  <a:latin typeface="Tw Cen MT" panose="020B0602020104020603" pitchFamily="34" charset="0"/>
                </a:rPr>
                <a:t>CAMPAIGN IDEA: </a:t>
              </a:r>
              <a:r>
                <a:rPr lang="en-US" b="1" i="1" dirty="0">
                  <a:latin typeface="Tw Cen MT" panose="020B0602020104020603" pitchFamily="34" charset="0"/>
                </a:rPr>
                <a:t>– TAKE A PLEDGE TO INVEST A DAY’S INCOME EVERY MONTH IN MUTUAL FUNDS</a:t>
              </a:r>
              <a:endParaRPr lang="en-US" b="1" i="1" kern="0" noProof="1">
                <a:latin typeface="Tw Cen MT" panose="020B0602020104020603" pitchFamily="34" charset="0"/>
              </a:endParaRPr>
            </a:p>
          </p:txBody>
        </p:sp>
        <p:sp>
          <p:nvSpPr>
            <p:cNvPr id="55" name="Rectangle 54">
              <a:extLst>
                <a:ext uri="{FF2B5EF4-FFF2-40B4-BE49-F238E27FC236}">
                  <a16:creationId xmlns:a16="http://schemas.microsoft.com/office/drawing/2014/main" id="{1DBF2A8F-97DF-4935-9730-2A14B2694FD1}"/>
                </a:ext>
              </a:extLst>
            </p:cNvPr>
            <p:cNvSpPr/>
            <p:nvPr/>
          </p:nvSpPr>
          <p:spPr>
            <a:xfrm>
              <a:off x="3107665" y="1930076"/>
              <a:ext cx="6151781" cy="371100"/>
            </a:xfrm>
            <a:prstGeom prst="rect">
              <a:avLst/>
            </a:prstGeom>
          </p:spPr>
          <p:txBody>
            <a:bodyPr wrap="square" anchor="ctr">
              <a:spAutoFit/>
            </a:bodyPr>
            <a:lstStyle/>
            <a:p>
              <a:r>
                <a:rPr lang="en-US" sz="1600" b="1" i="1" kern="0" noProof="1">
                  <a:latin typeface="Tw Cen MT" panose="020B0602020104020603" pitchFamily="34" charset="0"/>
                </a:rPr>
                <a:t>CLIENT: ASSOCIATION OF MUTUAL FUNDS IN INDIA</a:t>
              </a:r>
            </a:p>
          </p:txBody>
        </p:sp>
      </p:grpSp>
      <p:pic>
        <p:nvPicPr>
          <p:cNvPr id="68" name="Picture 67">
            <a:extLst>
              <a:ext uri="{FF2B5EF4-FFF2-40B4-BE49-F238E27FC236}">
                <a16:creationId xmlns:a16="http://schemas.microsoft.com/office/drawing/2014/main" id="{167B158A-DF03-4DB2-8C4C-EE18356999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7666" y="1767399"/>
            <a:ext cx="1427748" cy="4822547"/>
          </a:xfrm>
          <a:prstGeom prst="rect">
            <a:avLst/>
          </a:prstGeom>
        </p:spPr>
      </p:pic>
      <p:cxnSp>
        <p:nvCxnSpPr>
          <p:cNvPr id="69" name="Straight Connector 68">
            <a:extLst>
              <a:ext uri="{FF2B5EF4-FFF2-40B4-BE49-F238E27FC236}">
                <a16:creationId xmlns:a16="http://schemas.microsoft.com/office/drawing/2014/main" id="{E502E339-10AF-4E25-8B5A-63B09DB00337}"/>
              </a:ext>
            </a:extLst>
          </p:cNvPr>
          <p:cNvCxnSpPr>
            <a:cxnSpLocks/>
          </p:cNvCxnSpPr>
          <p:nvPr/>
        </p:nvCxnSpPr>
        <p:spPr>
          <a:xfrm flipH="1">
            <a:off x="9601220" y="1767399"/>
            <a:ext cx="13650" cy="4886300"/>
          </a:xfrm>
          <a:prstGeom prst="line">
            <a:avLst/>
          </a:prstGeom>
          <a:ln>
            <a:solidFill>
              <a:schemeClr val="tx1"/>
            </a:solidFill>
            <a:prstDash val="dash"/>
          </a:ln>
        </p:spPr>
        <p:style>
          <a:lnRef idx="1">
            <a:schemeClr val="accent2"/>
          </a:lnRef>
          <a:fillRef idx="0">
            <a:schemeClr val="accent2"/>
          </a:fillRef>
          <a:effectRef idx="0">
            <a:schemeClr val="accent2"/>
          </a:effectRef>
          <a:fontRef idx="minor">
            <a:schemeClr val="tx1"/>
          </a:fontRef>
        </p:style>
      </p:cxnSp>
      <p:cxnSp>
        <p:nvCxnSpPr>
          <p:cNvPr id="70" name="Straight Connector 69">
            <a:extLst>
              <a:ext uri="{FF2B5EF4-FFF2-40B4-BE49-F238E27FC236}">
                <a16:creationId xmlns:a16="http://schemas.microsoft.com/office/drawing/2014/main" id="{7DE29474-B64F-4318-B4A0-9DA3A2DB152C}"/>
              </a:ext>
            </a:extLst>
          </p:cNvPr>
          <p:cNvCxnSpPr>
            <a:cxnSpLocks/>
          </p:cNvCxnSpPr>
          <p:nvPr/>
        </p:nvCxnSpPr>
        <p:spPr>
          <a:xfrm flipH="1">
            <a:off x="4160084" y="2413730"/>
            <a:ext cx="5282062" cy="0"/>
          </a:xfrm>
          <a:prstGeom prst="line">
            <a:avLst/>
          </a:prstGeom>
          <a:ln>
            <a:solidFill>
              <a:schemeClr val="tx1"/>
            </a:solidFill>
            <a:prstDash val="lgDash"/>
          </a:ln>
        </p:spPr>
        <p:style>
          <a:lnRef idx="1">
            <a:schemeClr val="accent2"/>
          </a:lnRef>
          <a:fillRef idx="0">
            <a:schemeClr val="accent2"/>
          </a:fillRef>
          <a:effectRef idx="0">
            <a:schemeClr val="accent2"/>
          </a:effectRef>
          <a:fontRef idx="minor">
            <a:schemeClr val="tx1"/>
          </a:fontRef>
        </p:style>
      </p:cxnSp>
      <p:sp>
        <p:nvSpPr>
          <p:cNvPr id="21" name="Rectangle 20">
            <a:extLst>
              <a:ext uri="{FF2B5EF4-FFF2-40B4-BE49-F238E27FC236}">
                <a16:creationId xmlns:a16="http://schemas.microsoft.com/office/drawing/2014/main" id="{FF195D33-B9DB-4134-8784-93CD6F50FA83}"/>
              </a:ext>
            </a:extLst>
          </p:cNvPr>
          <p:cNvSpPr/>
          <p:nvPr/>
        </p:nvSpPr>
        <p:spPr>
          <a:xfrm>
            <a:off x="0" y="-13887"/>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51084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4116" y="365125"/>
            <a:ext cx="10967884" cy="1325563"/>
          </a:xfrm>
        </p:spPr>
        <p:txBody>
          <a:bodyPr>
            <a:normAutofit/>
          </a:bodyPr>
          <a:lstStyle/>
          <a:p>
            <a:r>
              <a:rPr lang="en-IN" b="1" dirty="0">
                <a:solidFill>
                  <a:schemeClr val="tx1"/>
                </a:solidFill>
                <a:latin typeface="Trebuchet MS" panose="020B0603020202020204" pitchFamily="34" charset="0"/>
              </a:rPr>
              <a:t>CASE STUDY 2</a:t>
            </a:r>
          </a:p>
        </p:txBody>
      </p:sp>
      <p:sp>
        <p:nvSpPr>
          <p:cNvPr id="5" name="Slide Number Placeholder 4"/>
          <p:cNvSpPr>
            <a:spLocks noGrp="1"/>
          </p:cNvSpPr>
          <p:nvPr>
            <p:ph type="sldNum" sz="quarter" idx="12"/>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Tw Cen MT" panose="020B0602020104020603" pitchFamily="34" charset="0"/>
              </a:rPr>
              <a:t>6</a:t>
            </a:r>
          </a:p>
        </p:txBody>
      </p:sp>
      <p:grpSp>
        <p:nvGrpSpPr>
          <p:cNvPr id="52" name="Group 51">
            <a:extLst>
              <a:ext uri="{FF2B5EF4-FFF2-40B4-BE49-F238E27FC236}">
                <a16:creationId xmlns:a16="http://schemas.microsoft.com/office/drawing/2014/main" id="{F99B4A9F-553A-4BBB-ACD8-F9F3DD1B62D0}"/>
              </a:ext>
            </a:extLst>
          </p:cNvPr>
          <p:cNvGrpSpPr/>
          <p:nvPr/>
        </p:nvGrpSpPr>
        <p:grpSpPr>
          <a:xfrm>
            <a:off x="1378143" y="1690688"/>
            <a:ext cx="8295740" cy="4848900"/>
            <a:chOff x="122832" y="1113631"/>
            <a:chExt cx="9157646" cy="5315032"/>
          </a:xfrm>
        </p:grpSpPr>
        <p:grpSp>
          <p:nvGrpSpPr>
            <p:cNvPr id="53" name="Group 52">
              <a:extLst>
                <a:ext uri="{FF2B5EF4-FFF2-40B4-BE49-F238E27FC236}">
                  <a16:creationId xmlns:a16="http://schemas.microsoft.com/office/drawing/2014/main" id="{755D6C5D-5168-4867-B718-980415A248C2}"/>
                </a:ext>
              </a:extLst>
            </p:cNvPr>
            <p:cNvGrpSpPr/>
            <p:nvPr/>
          </p:nvGrpSpPr>
          <p:grpSpPr>
            <a:xfrm>
              <a:off x="122832" y="1113631"/>
              <a:ext cx="8619834" cy="5315032"/>
              <a:chOff x="2038351" y="1255341"/>
              <a:chExt cx="8201027" cy="4653638"/>
            </a:xfrm>
          </p:grpSpPr>
          <p:sp>
            <p:nvSpPr>
              <p:cNvPr id="56" name="Rectangle: Rounded Corners 55">
                <a:extLst>
                  <a:ext uri="{FF2B5EF4-FFF2-40B4-BE49-F238E27FC236}">
                    <a16:creationId xmlns:a16="http://schemas.microsoft.com/office/drawing/2014/main" id="{C45CC047-B2D6-4E74-AB6D-ECF9A65ADB07}"/>
                  </a:ext>
                </a:extLst>
              </p:cNvPr>
              <p:cNvSpPr/>
              <p:nvPr/>
            </p:nvSpPr>
            <p:spPr>
              <a:xfrm>
                <a:off x="2038351" y="1255341"/>
                <a:ext cx="2881313" cy="802027"/>
              </a:xfrm>
              <a:prstGeom prst="roundRect">
                <a:avLst>
                  <a:gd name="adj" fmla="val 5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2400" b="1" kern="0" cap="all" noProof="1">
                    <a:solidFill>
                      <a:schemeClr val="bg1"/>
                    </a:solidFill>
                    <a:latin typeface="Tw Cen MT" panose="020B0602020104020603" pitchFamily="34" charset="0"/>
                  </a:rPr>
                  <a:t>INDIA ROAD SAFETY MISSION</a:t>
                </a:r>
              </a:p>
            </p:txBody>
          </p:sp>
          <p:sp>
            <p:nvSpPr>
              <p:cNvPr id="57" name="Rectangle: Rounded Corners 56">
                <a:extLst>
                  <a:ext uri="{FF2B5EF4-FFF2-40B4-BE49-F238E27FC236}">
                    <a16:creationId xmlns:a16="http://schemas.microsoft.com/office/drawing/2014/main" id="{100BD657-AF47-4BD6-A94F-ADCEEDAE9A9A}"/>
                  </a:ext>
                </a:extLst>
              </p:cNvPr>
              <p:cNvSpPr/>
              <p:nvPr/>
            </p:nvSpPr>
            <p:spPr>
              <a:xfrm>
                <a:off x="3976688" y="2604561"/>
                <a:ext cx="2119313" cy="452051"/>
              </a:xfrm>
              <a:prstGeom prst="roundRect">
                <a:avLst>
                  <a:gd name="adj" fmla="val 5000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SITUATION</a:t>
                </a:r>
              </a:p>
            </p:txBody>
          </p:sp>
          <p:sp>
            <p:nvSpPr>
              <p:cNvPr id="58" name="Rectangle: Rounded Corners 57">
                <a:extLst>
                  <a:ext uri="{FF2B5EF4-FFF2-40B4-BE49-F238E27FC236}">
                    <a16:creationId xmlns:a16="http://schemas.microsoft.com/office/drawing/2014/main" id="{31C43A9B-3AE9-4637-99BC-90045496E1DE}"/>
                  </a:ext>
                </a:extLst>
              </p:cNvPr>
              <p:cNvSpPr/>
              <p:nvPr/>
            </p:nvSpPr>
            <p:spPr>
              <a:xfrm>
                <a:off x="3976688" y="3524693"/>
                <a:ext cx="2119313" cy="452051"/>
              </a:xfrm>
              <a:prstGeom prst="roundRect">
                <a:avLst>
                  <a:gd name="adj" fmla="val 50000"/>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TASK</a:t>
                </a:r>
              </a:p>
            </p:txBody>
          </p:sp>
          <p:sp>
            <p:nvSpPr>
              <p:cNvPr id="59" name="Rectangle: Rounded Corners 58">
                <a:extLst>
                  <a:ext uri="{FF2B5EF4-FFF2-40B4-BE49-F238E27FC236}">
                    <a16:creationId xmlns:a16="http://schemas.microsoft.com/office/drawing/2014/main" id="{79FA96B9-7DED-4F13-BB15-C4A9D2ABA217}"/>
                  </a:ext>
                </a:extLst>
              </p:cNvPr>
              <p:cNvSpPr/>
              <p:nvPr/>
            </p:nvSpPr>
            <p:spPr>
              <a:xfrm>
                <a:off x="3976688" y="4444825"/>
                <a:ext cx="2119313" cy="452051"/>
              </a:xfrm>
              <a:prstGeom prst="roundRect">
                <a:avLst>
                  <a:gd name="adj" fmla="val 50000"/>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ACTION</a:t>
                </a:r>
              </a:p>
            </p:txBody>
          </p:sp>
          <p:sp>
            <p:nvSpPr>
              <p:cNvPr id="60" name="Rectangle: Rounded Corners 59">
                <a:extLst>
                  <a:ext uri="{FF2B5EF4-FFF2-40B4-BE49-F238E27FC236}">
                    <a16:creationId xmlns:a16="http://schemas.microsoft.com/office/drawing/2014/main" id="{F818C55D-E9F6-47E2-9D42-B50FD031E3ED}"/>
                  </a:ext>
                </a:extLst>
              </p:cNvPr>
              <p:cNvSpPr/>
              <p:nvPr/>
            </p:nvSpPr>
            <p:spPr>
              <a:xfrm>
                <a:off x="3976688" y="5364957"/>
                <a:ext cx="2119313" cy="452051"/>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RESULT</a:t>
                </a:r>
              </a:p>
            </p:txBody>
          </p:sp>
          <p:cxnSp>
            <p:nvCxnSpPr>
              <p:cNvPr id="61" name="Connector: Elbow 60">
                <a:extLst>
                  <a:ext uri="{FF2B5EF4-FFF2-40B4-BE49-F238E27FC236}">
                    <a16:creationId xmlns:a16="http://schemas.microsoft.com/office/drawing/2014/main" id="{11F0E9DC-B21B-480E-98DB-82749396DC34}"/>
                  </a:ext>
                </a:extLst>
              </p:cNvPr>
              <p:cNvCxnSpPr>
                <a:cxnSpLocks/>
                <a:stCxn id="56" idx="2"/>
                <a:endCxn id="60" idx="1"/>
              </p:cNvCxnSpPr>
              <p:nvPr/>
            </p:nvCxnSpPr>
            <p:spPr>
              <a:xfrm rot="16200000" flipH="1">
                <a:off x="1961041" y="3575334"/>
                <a:ext cx="3533615" cy="497680"/>
              </a:xfrm>
              <a:prstGeom prst="bentConnector2">
                <a:avLst/>
              </a:prstGeom>
              <a:ln w="19050"/>
            </p:spPr>
            <p:style>
              <a:lnRef idx="2">
                <a:schemeClr val="dk1"/>
              </a:lnRef>
              <a:fillRef idx="0">
                <a:schemeClr val="dk1"/>
              </a:fillRef>
              <a:effectRef idx="1">
                <a:schemeClr val="dk1"/>
              </a:effectRef>
              <a:fontRef idx="minor">
                <a:schemeClr val="tx1"/>
              </a:fontRef>
            </p:style>
          </p:cxnSp>
          <p:sp>
            <p:nvSpPr>
              <p:cNvPr id="62" name="Rectangle 61">
                <a:extLst>
                  <a:ext uri="{FF2B5EF4-FFF2-40B4-BE49-F238E27FC236}">
                    <a16:creationId xmlns:a16="http://schemas.microsoft.com/office/drawing/2014/main" id="{FFA5E9E1-C0D0-46E7-8FDF-18D9D5188FC0}"/>
                  </a:ext>
                </a:extLst>
              </p:cNvPr>
              <p:cNvSpPr/>
              <p:nvPr/>
            </p:nvSpPr>
            <p:spPr>
              <a:xfrm>
                <a:off x="6191253" y="2428740"/>
                <a:ext cx="4048125" cy="797533"/>
              </a:xfrm>
              <a:prstGeom prst="rect">
                <a:avLst/>
              </a:prstGeom>
            </p:spPr>
            <p:txBody>
              <a:bodyPr wrap="square" anchor="ctr">
                <a:spAutoFit/>
              </a:bodyPr>
              <a:lstStyle/>
              <a:p>
                <a:r>
                  <a:rPr lang="en-IN" sz="1200" kern="0" noProof="1">
                    <a:latin typeface="Tw Cen MT" panose="020B0602020104020603" pitchFamily="34" charset="0"/>
                  </a:rPr>
                  <a:t>Pratibha was given the responsibility to manage the overall marketing campaign with the media operations team that specializes in lead generation campaign to achieve the set KPIs and maintain the topline investment</a:t>
                </a:r>
                <a:endParaRPr lang="en-US" sz="1200" kern="0" noProof="1">
                  <a:latin typeface="Tw Cen MT" panose="020B0602020104020603" pitchFamily="34" charset="0"/>
                </a:endParaRPr>
              </a:p>
            </p:txBody>
          </p:sp>
          <p:sp>
            <p:nvSpPr>
              <p:cNvPr id="63" name="Rectangle 62">
                <a:extLst>
                  <a:ext uri="{FF2B5EF4-FFF2-40B4-BE49-F238E27FC236}">
                    <a16:creationId xmlns:a16="http://schemas.microsoft.com/office/drawing/2014/main" id="{AF1A45A7-1670-4A25-AE34-0A7FFB0929E5}"/>
                  </a:ext>
                </a:extLst>
              </p:cNvPr>
              <p:cNvSpPr/>
              <p:nvPr/>
            </p:nvSpPr>
            <p:spPr>
              <a:xfrm>
                <a:off x="6191253" y="3352515"/>
                <a:ext cx="4048125" cy="797533"/>
              </a:xfrm>
              <a:prstGeom prst="rect">
                <a:avLst/>
              </a:prstGeom>
            </p:spPr>
            <p:txBody>
              <a:bodyPr wrap="square" anchor="ctr">
                <a:spAutoFit/>
              </a:bodyPr>
              <a:lstStyle/>
              <a:p>
                <a:r>
                  <a:rPr lang="en-IN" sz="1200" kern="0" noProof="1">
                    <a:latin typeface="Tw Cen MT" panose="020B0602020104020603" pitchFamily="34" charset="0"/>
                  </a:rPr>
                  <a:t>The accuracy of data entries using the OTP feature as an additional step was showing an exponential increase of media spends by a minimum of 60%  than the set value. (A requirement set by Maruti after the deal was signed)</a:t>
                </a:r>
                <a:endParaRPr lang="en-US" sz="1200" kern="0" noProof="1">
                  <a:latin typeface="Tw Cen MT" panose="020B0602020104020603" pitchFamily="34" charset="0"/>
                </a:endParaRPr>
              </a:p>
            </p:txBody>
          </p:sp>
          <p:sp>
            <p:nvSpPr>
              <p:cNvPr id="64" name="Rectangle 63">
                <a:extLst>
                  <a:ext uri="{FF2B5EF4-FFF2-40B4-BE49-F238E27FC236}">
                    <a16:creationId xmlns:a16="http://schemas.microsoft.com/office/drawing/2014/main" id="{3857AE7D-49E7-462D-BFEF-A5D001C9AEEF}"/>
                  </a:ext>
                </a:extLst>
              </p:cNvPr>
              <p:cNvSpPr/>
              <p:nvPr/>
            </p:nvSpPr>
            <p:spPr>
              <a:xfrm>
                <a:off x="6191253" y="4187671"/>
                <a:ext cx="4048125" cy="974763"/>
              </a:xfrm>
              <a:prstGeom prst="rect">
                <a:avLst/>
              </a:prstGeom>
            </p:spPr>
            <p:txBody>
              <a:bodyPr wrap="square" anchor="ctr">
                <a:spAutoFit/>
              </a:bodyPr>
              <a:lstStyle/>
              <a:p>
                <a:r>
                  <a:rPr lang="en-IN" sz="1200" kern="0" noProof="1">
                    <a:latin typeface="Tw Cen MT" panose="020B0602020104020603" pitchFamily="34" charset="0"/>
                  </a:rPr>
                  <a:t>As a team effort including all the internal stakeholders, an audience management agency was hired to manually call the people from the database to determine the accuracy of the leads achieved,to minimise the media spends and maintain topline revenue</a:t>
                </a:r>
                <a:endParaRPr lang="en-US" sz="1200" kern="0" noProof="1">
                  <a:latin typeface="Tw Cen MT" panose="020B0602020104020603" pitchFamily="34" charset="0"/>
                </a:endParaRPr>
              </a:p>
            </p:txBody>
          </p:sp>
          <p:sp>
            <p:nvSpPr>
              <p:cNvPr id="65" name="Rectangle 64">
                <a:extLst>
                  <a:ext uri="{FF2B5EF4-FFF2-40B4-BE49-F238E27FC236}">
                    <a16:creationId xmlns:a16="http://schemas.microsoft.com/office/drawing/2014/main" id="{8663DE6C-5D42-4383-8B4B-4403C5EAEE7B}"/>
                  </a:ext>
                </a:extLst>
              </p:cNvPr>
              <p:cNvSpPr/>
              <p:nvPr/>
            </p:nvSpPr>
            <p:spPr>
              <a:xfrm>
                <a:off x="6191253" y="5288675"/>
                <a:ext cx="4048125" cy="620304"/>
              </a:xfrm>
              <a:prstGeom prst="rect">
                <a:avLst/>
              </a:prstGeom>
            </p:spPr>
            <p:txBody>
              <a:bodyPr wrap="square" anchor="ctr">
                <a:spAutoFit/>
              </a:bodyPr>
              <a:lstStyle/>
              <a:p>
                <a:r>
                  <a:rPr lang="en-IN" sz="1200" kern="0" noProof="1">
                    <a:latin typeface="Tw Cen MT" panose="020B0602020104020603" pitchFamily="34" charset="0"/>
                  </a:rPr>
                  <a:t>The team achieved a minimum of 4000 leads with an accuracy rate of 80% in 2.5 months leading to client retainership for the year 2020.</a:t>
                </a:r>
                <a:endParaRPr lang="en-US" sz="1200" kern="0" noProof="1">
                  <a:latin typeface="Tw Cen MT" panose="020B0602020104020603" pitchFamily="34" charset="0"/>
                </a:endParaRPr>
              </a:p>
            </p:txBody>
          </p:sp>
        </p:grpSp>
        <p:sp>
          <p:nvSpPr>
            <p:cNvPr id="54" name="Rectangle 53">
              <a:extLst>
                <a:ext uri="{FF2B5EF4-FFF2-40B4-BE49-F238E27FC236}">
                  <a16:creationId xmlns:a16="http://schemas.microsoft.com/office/drawing/2014/main" id="{AE894B37-55F7-4D01-833C-7A5F5F38FA8B}"/>
                </a:ext>
              </a:extLst>
            </p:cNvPr>
            <p:cNvSpPr/>
            <p:nvPr/>
          </p:nvSpPr>
          <p:spPr>
            <a:xfrm>
              <a:off x="3107665" y="1197716"/>
              <a:ext cx="6172813" cy="708464"/>
            </a:xfrm>
            <a:prstGeom prst="rect">
              <a:avLst/>
            </a:prstGeom>
          </p:spPr>
          <p:txBody>
            <a:bodyPr wrap="square" anchor="ctr">
              <a:spAutoFit/>
            </a:bodyPr>
            <a:lstStyle/>
            <a:p>
              <a:r>
                <a:rPr lang="en-US" b="1" i="1" kern="0" noProof="1">
                  <a:latin typeface="Tw Cen MT" panose="020B0602020104020603" pitchFamily="34" charset="0"/>
                </a:rPr>
                <a:t>CAMPAIGN IDEA: </a:t>
              </a:r>
              <a:r>
                <a:rPr lang="en-US" b="1" i="1" dirty="0">
                  <a:latin typeface="Tw Cen MT" panose="020B0602020104020603" pitchFamily="34" charset="0"/>
                </a:rPr>
                <a:t>– TO ENCOURAGE BETTER DRIVING FOR A SAFER INDIA </a:t>
              </a:r>
              <a:endParaRPr lang="en-US" b="1" i="1" kern="0" noProof="1">
                <a:latin typeface="Tw Cen MT" panose="020B0602020104020603" pitchFamily="34" charset="0"/>
              </a:endParaRPr>
            </a:p>
          </p:txBody>
        </p:sp>
        <p:sp>
          <p:nvSpPr>
            <p:cNvPr id="55" name="Rectangle 54">
              <a:extLst>
                <a:ext uri="{FF2B5EF4-FFF2-40B4-BE49-F238E27FC236}">
                  <a16:creationId xmlns:a16="http://schemas.microsoft.com/office/drawing/2014/main" id="{1DBF2A8F-97DF-4935-9730-2A14B2694FD1}"/>
                </a:ext>
              </a:extLst>
            </p:cNvPr>
            <p:cNvSpPr/>
            <p:nvPr/>
          </p:nvSpPr>
          <p:spPr>
            <a:xfrm>
              <a:off x="3107665" y="1930076"/>
              <a:ext cx="6151781" cy="371100"/>
            </a:xfrm>
            <a:prstGeom prst="rect">
              <a:avLst/>
            </a:prstGeom>
          </p:spPr>
          <p:txBody>
            <a:bodyPr wrap="square" anchor="ctr">
              <a:spAutoFit/>
            </a:bodyPr>
            <a:lstStyle/>
            <a:p>
              <a:r>
                <a:rPr lang="en-US" sz="1600" b="1" i="1" kern="0" noProof="1">
                  <a:latin typeface="Tw Cen MT" panose="020B0602020104020603" pitchFamily="34" charset="0"/>
                </a:rPr>
                <a:t>CLIENT: MARUTI SUZUKI</a:t>
              </a:r>
            </a:p>
          </p:txBody>
        </p:sp>
      </p:grpSp>
      <p:cxnSp>
        <p:nvCxnSpPr>
          <p:cNvPr id="69" name="Straight Connector 68">
            <a:extLst>
              <a:ext uri="{FF2B5EF4-FFF2-40B4-BE49-F238E27FC236}">
                <a16:creationId xmlns:a16="http://schemas.microsoft.com/office/drawing/2014/main" id="{E502E339-10AF-4E25-8B5A-63B09DB00337}"/>
              </a:ext>
            </a:extLst>
          </p:cNvPr>
          <p:cNvCxnSpPr>
            <a:cxnSpLocks/>
          </p:cNvCxnSpPr>
          <p:nvPr/>
        </p:nvCxnSpPr>
        <p:spPr>
          <a:xfrm flipH="1">
            <a:off x="9601220" y="1767399"/>
            <a:ext cx="13650" cy="4886300"/>
          </a:xfrm>
          <a:prstGeom prst="line">
            <a:avLst/>
          </a:prstGeom>
          <a:ln>
            <a:solidFill>
              <a:schemeClr val="tx1"/>
            </a:solidFill>
            <a:prstDash val="dash"/>
          </a:ln>
        </p:spPr>
        <p:style>
          <a:lnRef idx="1">
            <a:schemeClr val="accent2"/>
          </a:lnRef>
          <a:fillRef idx="0">
            <a:schemeClr val="accent2"/>
          </a:fillRef>
          <a:effectRef idx="0">
            <a:schemeClr val="accent2"/>
          </a:effectRef>
          <a:fontRef idx="minor">
            <a:schemeClr val="tx1"/>
          </a:fontRef>
        </p:style>
      </p:cxnSp>
      <p:cxnSp>
        <p:nvCxnSpPr>
          <p:cNvPr id="70" name="Straight Connector 69">
            <a:extLst>
              <a:ext uri="{FF2B5EF4-FFF2-40B4-BE49-F238E27FC236}">
                <a16:creationId xmlns:a16="http://schemas.microsoft.com/office/drawing/2014/main" id="{7DE29474-B64F-4318-B4A0-9DA3A2DB152C}"/>
              </a:ext>
            </a:extLst>
          </p:cNvPr>
          <p:cNvCxnSpPr>
            <a:cxnSpLocks/>
          </p:cNvCxnSpPr>
          <p:nvPr/>
        </p:nvCxnSpPr>
        <p:spPr>
          <a:xfrm flipH="1">
            <a:off x="4160084" y="2413730"/>
            <a:ext cx="5282062" cy="0"/>
          </a:xfrm>
          <a:prstGeom prst="line">
            <a:avLst/>
          </a:prstGeom>
          <a:ln>
            <a:solidFill>
              <a:schemeClr val="tx1"/>
            </a:solidFill>
            <a:prstDash val="lgDash"/>
          </a:ln>
        </p:spPr>
        <p:style>
          <a:lnRef idx="1">
            <a:schemeClr val="accent2"/>
          </a:lnRef>
          <a:fillRef idx="0">
            <a:schemeClr val="accent2"/>
          </a:fillRef>
          <a:effectRef idx="0">
            <a:schemeClr val="accent2"/>
          </a:effectRef>
          <a:fontRef idx="minor">
            <a:schemeClr val="tx1"/>
          </a:fontRef>
        </p:style>
      </p:cxnSp>
      <p:pic>
        <p:nvPicPr>
          <p:cNvPr id="21" name="Picture 20">
            <a:extLst>
              <a:ext uri="{FF2B5EF4-FFF2-40B4-BE49-F238E27FC236}">
                <a16:creationId xmlns:a16="http://schemas.microsoft.com/office/drawing/2014/main" id="{97089F90-040B-42F3-9123-07EF361C01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3351" y="1818010"/>
            <a:ext cx="1908775" cy="4771936"/>
          </a:xfrm>
          <a:prstGeom prst="rect">
            <a:avLst/>
          </a:prstGeom>
        </p:spPr>
      </p:pic>
      <p:sp>
        <p:nvSpPr>
          <p:cNvPr id="22" name="Rectangle 21">
            <a:extLst>
              <a:ext uri="{FF2B5EF4-FFF2-40B4-BE49-F238E27FC236}">
                <a16:creationId xmlns:a16="http://schemas.microsoft.com/office/drawing/2014/main" id="{C7D908D3-80E8-4A25-920E-E1E6D187D54E}"/>
              </a:ext>
            </a:extLst>
          </p:cNvPr>
          <p:cNvSpPr/>
          <p:nvPr/>
        </p:nvSpPr>
        <p:spPr>
          <a:xfrm>
            <a:off x="0" y="-13887"/>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62754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4116" y="365125"/>
            <a:ext cx="10967884" cy="1325563"/>
          </a:xfrm>
        </p:spPr>
        <p:txBody>
          <a:bodyPr>
            <a:normAutofit/>
          </a:bodyPr>
          <a:lstStyle/>
          <a:p>
            <a:r>
              <a:rPr lang="en-IN" b="1" dirty="0">
                <a:solidFill>
                  <a:schemeClr val="tx1"/>
                </a:solidFill>
                <a:latin typeface="Trebuchet MS" panose="020B0603020202020204" pitchFamily="34" charset="0"/>
              </a:rPr>
              <a:t>CASE STUDY 3</a:t>
            </a:r>
          </a:p>
        </p:txBody>
      </p:sp>
      <p:sp>
        <p:nvSpPr>
          <p:cNvPr id="5" name="Slide Number Placeholder 4"/>
          <p:cNvSpPr>
            <a:spLocks noGrp="1"/>
          </p:cNvSpPr>
          <p:nvPr>
            <p:ph type="sldNum" sz="quarter" idx="12"/>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Tw Cen MT" panose="020B0602020104020603" pitchFamily="34" charset="0"/>
              </a:rPr>
              <a:t>7</a:t>
            </a:r>
          </a:p>
        </p:txBody>
      </p:sp>
      <p:grpSp>
        <p:nvGrpSpPr>
          <p:cNvPr id="52" name="Group 51">
            <a:extLst>
              <a:ext uri="{FF2B5EF4-FFF2-40B4-BE49-F238E27FC236}">
                <a16:creationId xmlns:a16="http://schemas.microsoft.com/office/drawing/2014/main" id="{F99B4A9F-553A-4BBB-ACD8-F9F3DD1B62D0}"/>
              </a:ext>
            </a:extLst>
          </p:cNvPr>
          <p:cNvGrpSpPr/>
          <p:nvPr/>
        </p:nvGrpSpPr>
        <p:grpSpPr>
          <a:xfrm>
            <a:off x="1378143" y="1690688"/>
            <a:ext cx="8295740" cy="4756567"/>
            <a:chOff x="122832" y="1113631"/>
            <a:chExt cx="9157646" cy="5213823"/>
          </a:xfrm>
        </p:grpSpPr>
        <p:grpSp>
          <p:nvGrpSpPr>
            <p:cNvPr id="53" name="Group 52">
              <a:extLst>
                <a:ext uri="{FF2B5EF4-FFF2-40B4-BE49-F238E27FC236}">
                  <a16:creationId xmlns:a16="http://schemas.microsoft.com/office/drawing/2014/main" id="{755D6C5D-5168-4867-B718-980415A248C2}"/>
                </a:ext>
              </a:extLst>
            </p:cNvPr>
            <p:cNvGrpSpPr/>
            <p:nvPr/>
          </p:nvGrpSpPr>
          <p:grpSpPr>
            <a:xfrm>
              <a:off x="122832" y="1113631"/>
              <a:ext cx="8619834" cy="5213823"/>
              <a:chOff x="2038351" y="1255341"/>
              <a:chExt cx="8201027" cy="4565023"/>
            </a:xfrm>
          </p:grpSpPr>
          <p:sp>
            <p:nvSpPr>
              <p:cNvPr id="56" name="Rectangle: Rounded Corners 55">
                <a:extLst>
                  <a:ext uri="{FF2B5EF4-FFF2-40B4-BE49-F238E27FC236}">
                    <a16:creationId xmlns:a16="http://schemas.microsoft.com/office/drawing/2014/main" id="{C45CC047-B2D6-4E74-AB6D-ECF9A65ADB07}"/>
                  </a:ext>
                </a:extLst>
              </p:cNvPr>
              <p:cNvSpPr/>
              <p:nvPr/>
            </p:nvSpPr>
            <p:spPr>
              <a:xfrm>
                <a:off x="2038351" y="1255341"/>
                <a:ext cx="2881313" cy="802027"/>
              </a:xfrm>
              <a:prstGeom prst="roundRect">
                <a:avLst>
                  <a:gd name="adj" fmla="val 5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2400" b="1" kern="0" cap="all" noProof="1">
                    <a:solidFill>
                      <a:schemeClr val="bg1"/>
                    </a:solidFill>
                    <a:latin typeface="Tw Cen MT" panose="020B0602020104020603" pitchFamily="34" charset="0"/>
                  </a:rPr>
                  <a:t>FRONTLINE PLUS</a:t>
                </a:r>
              </a:p>
            </p:txBody>
          </p:sp>
          <p:sp>
            <p:nvSpPr>
              <p:cNvPr id="57" name="Rectangle: Rounded Corners 56">
                <a:extLst>
                  <a:ext uri="{FF2B5EF4-FFF2-40B4-BE49-F238E27FC236}">
                    <a16:creationId xmlns:a16="http://schemas.microsoft.com/office/drawing/2014/main" id="{100BD657-AF47-4BD6-A94F-ADCEEDAE9A9A}"/>
                  </a:ext>
                </a:extLst>
              </p:cNvPr>
              <p:cNvSpPr/>
              <p:nvPr/>
            </p:nvSpPr>
            <p:spPr>
              <a:xfrm>
                <a:off x="3976688" y="2604561"/>
                <a:ext cx="2119313" cy="452051"/>
              </a:xfrm>
              <a:prstGeom prst="roundRect">
                <a:avLst>
                  <a:gd name="adj" fmla="val 50000"/>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SITUATION</a:t>
                </a:r>
              </a:p>
            </p:txBody>
          </p:sp>
          <p:sp>
            <p:nvSpPr>
              <p:cNvPr id="58" name="Rectangle: Rounded Corners 57">
                <a:extLst>
                  <a:ext uri="{FF2B5EF4-FFF2-40B4-BE49-F238E27FC236}">
                    <a16:creationId xmlns:a16="http://schemas.microsoft.com/office/drawing/2014/main" id="{31C43A9B-3AE9-4637-99BC-90045496E1DE}"/>
                  </a:ext>
                </a:extLst>
              </p:cNvPr>
              <p:cNvSpPr/>
              <p:nvPr/>
            </p:nvSpPr>
            <p:spPr>
              <a:xfrm>
                <a:off x="3976688" y="3524693"/>
                <a:ext cx="2119313" cy="452051"/>
              </a:xfrm>
              <a:prstGeom prst="roundRect">
                <a:avLst>
                  <a:gd name="adj" fmla="val 50000"/>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TASK</a:t>
                </a:r>
              </a:p>
            </p:txBody>
          </p:sp>
          <p:sp>
            <p:nvSpPr>
              <p:cNvPr id="59" name="Rectangle: Rounded Corners 58">
                <a:extLst>
                  <a:ext uri="{FF2B5EF4-FFF2-40B4-BE49-F238E27FC236}">
                    <a16:creationId xmlns:a16="http://schemas.microsoft.com/office/drawing/2014/main" id="{79FA96B9-7DED-4F13-BB15-C4A9D2ABA217}"/>
                  </a:ext>
                </a:extLst>
              </p:cNvPr>
              <p:cNvSpPr/>
              <p:nvPr/>
            </p:nvSpPr>
            <p:spPr>
              <a:xfrm>
                <a:off x="3976688" y="4444825"/>
                <a:ext cx="2119313" cy="452051"/>
              </a:xfrm>
              <a:prstGeom prst="roundRect">
                <a:avLst>
                  <a:gd name="adj" fmla="val 50000"/>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ACTION</a:t>
                </a:r>
              </a:p>
            </p:txBody>
          </p:sp>
          <p:sp>
            <p:nvSpPr>
              <p:cNvPr id="60" name="Rectangle: Rounded Corners 59">
                <a:extLst>
                  <a:ext uri="{FF2B5EF4-FFF2-40B4-BE49-F238E27FC236}">
                    <a16:creationId xmlns:a16="http://schemas.microsoft.com/office/drawing/2014/main" id="{F818C55D-E9F6-47E2-9D42-B50FD031E3ED}"/>
                  </a:ext>
                </a:extLst>
              </p:cNvPr>
              <p:cNvSpPr/>
              <p:nvPr/>
            </p:nvSpPr>
            <p:spPr>
              <a:xfrm>
                <a:off x="3976688" y="5364957"/>
                <a:ext cx="2119313" cy="452051"/>
              </a:xfrm>
              <a:prstGeom prst="roundRect">
                <a:avLst>
                  <a:gd name="adj" fmla="val 50000"/>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b="1" kern="0" noProof="1">
                    <a:solidFill>
                      <a:schemeClr val="tx1"/>
                    </a:solidFill>
                    <a:latin typeface="Tw Cen MT" panose="020B0602020104020603" pitchFamily="34" charset="0"/>
                  </a:rPr>
                  <a:t>RESULT</a:t>
                </a:r>
              </a:p>
            </p:txBody>
          </p:sp>
          <p:cxnSp>
            <p:nvCxnSpPr>
              <p:cNvPr id="61" name="Connector: Elbow 60">
                <a:extLst>
                  <a:ext uri="{FF2B5EF4-FFF2-40B4-BE49-F238E27FC236}">
                    <a16:creationId xmlns:a16="http://schemas.microsoft.com/office/drawing/2014/main" id="{11F0E9DC-B21B-480E-98DB-82749396DC34}"/>
                  </a:ext>
                </a:extLst>
              </p:cNvPr>
              <p:cNvCxnSpPr>
                <a:cxnSpLocks/>
                <a:stCxn id="56" idx="2"/>
                <a:endCxn id="60" idx="1"/>
              </p:cNvCxnSpPr>
              <p:nvPr/>
            </p:nvCxnSpPr>
            <p:spPr>
              <a:xfrm rot="16200000" flipH="1">
                <a:off x="1961041" y="3575334"/>
                <a:ext cx="3533615" cy="497680"/>
              </a:xfrm>
              <a:prstGeom prst="bentConnector2">
                <a:avLst/>
              </a:prstGeom>
              <a:ln w="19050"/>
            </p:spPr>
            <p:style>
              <a:lnRef idx="2">
                <a:schemeClr val="dk1"/>
              </a:lnRef>
              <a:fillRef idx="0">
                <a:schemeClr val="dk1"/>
              </a:fillRef>
              <a:effectRef idx="1">
                <a:schemeClr val="dk1"/>
              </a:effectRef>
              <a:fontRef idx="minor">
                <a:schemeClr val="tx1"/>
              </a:fontRef>
            </p:style>
          </p:cxnSp>
          <p:sp>
            <p:nvSpPr>
              <p:cNvPr id="62" name="Rectangle 61">
                <a:extLst>
                  <a:ext uri="{FF2B5EF4-FFF2-40B4-BE49-F238E27FC236}">
                    <a16:creationId xmlns:a16="http://schemas.microsoft.com/office/drawing/2014/main" id="{FFA5E9E1-C0D0-46E7-8FDF-18D9D5188FC0}"/>
                  </a:ext>
                </a:extLst>
              </p:cNvPr>
              <p:cNvSpPr/>
              <p:nvPr/>
            </p:nvSpPr>
            <p:spPr>
              <a:xfrm>
                <a:off x="6191253" y="2517355"/>
                <a:ext cx="4048125" cy="620304"/>
              </a:xfrm>
              <a:prstGeom prst="rect">
                <a:avLst/>
              </a:prstGeom>
            </p:spPr>
            <p:txBody>
              <a:bodyPr wrap="square" anchor="ctr">
                <a:spAutoFit/>
              </a:bodyPr>
              <a:lstStyle/>
              <a:p>
                <a:r>
                  <a:rPr lang="en-IN" sz="1200" kern="0" noProof="1">
                    <a:latin typeface="Tw Cen MT" panose="020B0602020104020603" pitchFamily="34" charset="0"/>
                  </a:rPr>
                  <a:t>As a digital first campaign, Pratibha was assigned to lead the entire content and media pitch with the sales team to provide optimal digital solutions</a:t>
                </a:r>
                <a:endParaRPr lang="en-US" sz="1200" kern="0" noProof="1">
                  <a:latin typeface="Tw Cen MT" panose="020B0602020104020603" pitchFamily="34" charset="0"/>
                </a:endParaRPr>
              </a:p>
            </p:txBody>
          </p:sp>
          <p:sp>
            <p:nvSpPr>
              <p:cNvPr id="63" name="Rectangle 62">
                <a:extLst>
                  <a:ext uri="{FF2B5EF4-FFF2-40B4-BE49-F238E27FC236}">
                    <a16:creationId xmlns:a16="http://schemas.microsoft.com/office/drawing/2014/main" id="{AF1A45A7-1670-4A25-AE34-0A7FFB0929E5}"/>
                  </a:ext>
                </a:extLst>
              </p:cNvPr>
              <p:cNvSpPr/>
              <p:nvPr/>
            </p:nvSpPr>
            <p:spPr>
              <a:xfrm>
                <a:off x="6191253" y="3352515"/>
                <a:ext cx="4048125" cy="797533"/>
              </a:xfrm>
              <a:prstGeom prst="rect">
                <a:avLst/>
              </a:prstGeom>
            </p:spPr>
            <p:txBody>
              <a:bodyPr wrap="square" anchor="ctr">
                <a:spAutoFit/>
              </a:bodyPr>
              <a:lstStyle/>
              <a:p>
                <a:r>
                  <a:rPr lang="en-IN" sz="1200" kern="0" noProof="1">
                    <a:latin typeface="Tw Cen MT" panose="020B0602020104020603" pitchFamily="34" charset="0"/>
                  </a:rPr>
                  <a:t>In this scenario, there was lack of social media outreach of animal/pet community as compared to the competing proposals that had a fan base of such niche communities and relevant target audience</a:t>
                </a:r>
                <a:endParaRPr lang="en-US" sz="1200" kern="0" noProof="1">
                  <a:latin typeface="Tw Cen MT" panose="020B0602020104020603" pitchFamily="34" charset="0"/>
                </a:endParaRPr>
              </a:p>
            </p:txBody>
          </p:sp>
          <p:sp>
            <p:nvSpPr>
              <p:cNvPr id="64" name="Rectangle 63">
                <a:extLst>
                  <a:ext uri="{FF2B5EF4-FFF2-40B4-BE49-F238E27FC236}">
                    <a16:creationId xmlns:a16="http://schemas.microsoft.com/office/drawing/2014/main" id="{3857AE7D-49E7-462D-BFEF-A5D001C9AEEF}"/>
                  </a:ext>
                </a:extLst>
              </p:cNvPr>
              <p:cNvSpPr/>
              <p:nvPr/>
            </p:nvSpPr>
            <p:spPr>
              <a:xfrm>
                <a:off x="6191253" y="4150048"/>
                <a:ext cx="4048125" cy="1151993"/>
              </a:xfrm>
              <a:prstGeom prst="rect">
                <a:avLst/>
              </a:prstGeom>
            </p:spPr>
            <p:txBody>
              <a:bodyPr wrap="square" anchor="ctr">
                <a:spAutoFit/>
              </a:bodyPr>
              <a:lstStyle/>
              <a:p>
                <a:r>
                  <a:rPr lang="en-IN" sz="1200" kern="0" noProof="1">
                    <a:latin typeface="Tw Cen MT" panose="020B0602020104020603" pitchFamily="34" charset="0"/>
                  </a:rPr>
                  <a:t>Pratibha transcended the media strategy by using Bollywood and English Entertainment vertical and providing  video based solutions like using celebrity content/producing pet grooming videos with an existing follower base of 15 mm +, thereby targetting and reaching the potential audience on Facebook of 52 mm</a:t>
                </a:r>
                <a:endParaRPr lang="en-US" sz="1200" kern="0" noProof="1">
                  <a:latin typeface="Tw Cen MT" panose="020B0602020104020603" pitchFamily="34" charset="0"/>
                </a:endParaRPr>
              </a:p>
            </p:txBody>
          </p:sp>
          <p:sp>
            <p:nvSpPr>
              <p:cNvPr id="65" name="Rectangle 64">
                <a:extLst>
                  <a:ext uri="{FF2B5EF4-FFF2-40B4-BE49-F238E27FC236}">
                    <a16:creationId xmlns:a16="http://schemas.microsoft.com/office/drawing/2014/main" id="{8663DE6C-5D42-4383-8B4B-4403C5EAEE7B}"/>
                  </a:ext>
                </a:extLst>
              </p:cNvPr>
              <p:cNvSpPr/>
              <p:nvPr/>
            </p:nvSpPr>
            <p:spPr>
              <a:xfrm>
                <a:off x="6191253" y="5377290"/>
                <a:ext cx="4048125" cy="443074"/>
              </a:xfrm>
              <a:prstGeom prst="rect">
                <a:avLst/>
              </a:prstGeom>
            </p:spPr>
            <p:txBody>
              <a:bodyPr wrap="square" anchor="ctr">
                <a:spAutoFit/>
              </a:bodyPr>
              <a:lstStyle/>
              <a:p>
                <a:r>
                  <a:rPr lang="en-IN" sz="1200" kern="0" noProof="1">
                    <a:latin typeface="Tw Cen MT" panose="020B0602020104020603" pitchFamily="34" charset="0"/>
                  </a:rPr>
                  <a:t>As a result,the deal was closed at a profit margin of 55%, garnering 1 mm+ video views of the content created</a:t>
                </a:r>
                <a:endParaRPr lang="en-US" sz="1200" kern="0" noProof="1">
                  <a:latin typeface="Tw Cen MT" panose="020B0602020104020603" pitchFamily="34" charset="0"/>
                </a:endParaRPr>
              </a:p>
            </p:txBody>
          </p:sp>
        </p:grpSp>
        <p:sp>
          <p:nvSpPr>
            <p:cNvPr id="54" name="Rectangle 53">
              <a:extLst>
                <a:ext uri="{FF2B5EF4-FFF2-40B4-BE49-F238E27FC236}">
                  <a16:creationId xmlns:a16="http://schemas.microsoft.com/office/drawing/2014/main" id="{AE894B37-55F7-4D01-833C-7A5F5F38FA8B}"/>
                </a:ext>
              </a:extLst>
            </p:cNvPr>
            <p:cNvSpPr/>
            <p:nvPr/>
          </p:nvSpPr>
          <p:spPr>
            <a:xfrm>
              <a:off x="3107665" y="1197716"/>
              <a:ext cx="6172813" cy="708464"/>
            </a:xfrm>
            <a:prstGeom prst="rect">
              <a:avLst/>
            </a:prstGeom>
          </p:spPr>
          <p:txBody>
            <a:bodyPr wrap="square" anchor="ctr">
              <a:spAutoFit/>
            </a:bodyPr>
            <a:lstStyle/>
            <a:p>
              <a:r>
                <a:rPr lang="en-US" b="1" i="1" kern="0" noProof="1">
                  <a:latin typeface="Tw Cen MT" panose="020B0602020104020603" pitchFamily="34" charset="0"/>
                </a:rPr>
                <a:t>CAMPAIGN IDEA: </a:t>
              </a:r>
              <a:r>
                <a:rPr lang="en-US" b="1" i="1" dirty="0">
                  <a:latin typeface="Tw Cen MT" panose="020B0602020104020603" pitchFamily="34" charset="0"/>
                </a:rPr>
                <a:t>– BRAND AWARENESS ABOUT FRONTLINE PLUS AS A TREATMENT CARE FOR PETS </a:t>
              </a:r>
              <a:endParaRPr lang="en-US" b="1" i="1" kern="0" noProof="1">
                <a:latin typeface="Tw Cen MT" panose="020B0602020104020603" pitchFamily="34" charset="0"/>
              </a:endParaRPr>
            </a:p>
          </p:txBody>
        </p:sp>
        <p:sp>
          <p:nvSpPr>
            <p:cNvPr id="55" name="Rectangle 54">
              <a:extLst>
                <a:ext uri="{FF2B5EF4-FFF2-40B4-BE49-F238E27FC236}">
                  <a16:creationId xmlns:a16="http://schemas.microsoft.com/office/drawing/2014/main" id="{1DBF2A8F-97DF-4935-9730-2A14B2694FD1}"/>
                </a:ext>
              </a:extLst>
            </p:cNvPr>
            <p:cNvSpPr/>
            <p:nvPr/>
          </p:nvSpPr>
          <p:spPr>
            <a:xfrm>
              <a:off x="3107665" y="1930076"/>
              <a:ext cx="6151781" cy="371100"/>
            </a:xfrm>
            <a:prstGeom prst="rect">
              <a:avLst/>
            </a:prstGeom>
          </p:spPr>
          <p:txBody>
            <a:bodyPr wrap="square" anchor="ctr">
              <a:spAutoFit/>
            </a:bodyPr>
            <a:lstStyle/>
            <a:p>
              <a:r>
                <a:rPr lang="en-US" sz="1600" b="1" i="1" kern="0" noProof="1">
                  <a:latin typeface="Tw Cen MT" panose="020B0602020104020603" pitchFamily="34" charset="0"/>
                </a:rPr>
                <a:t>CLIENT: BOEHRINGER INGELHEIM </a:t>
              </a:r>
            </a:p>
          </p:txBody>
        </p:sp>
      </p:grpSp>
      <p:cxnSp>
        <p:nvCxnSpPr>
          <p:cNvPr id="69" name="Straight Connector 68">
            <a:extLst>
              <a:ext uri="{FF2B5EF4-FFF2-40B4-BE49-F238E27FC236}">
                <a16:creationId xmlns:a16="http://schemas.microsoft.com/office/drawing/2014/main" id="{E502E339-10AF-4E25-8B5A-63B09DB00337}"/>
              </a:ext>
            </a:extLst>
          </p:cNvPr>
          <p:cNvCxnSpPr>
            <a:cxnSpLocks/>
          </p:cNvCxnSpPr>
          <p:nvPr/>
        </p:nvCxnSpPr>
        <p:spPr>
          <a:xfrm flipH="1">
            <a:off x="9601220" y="1767399"/>
            <a:ext cx="13650" cy="4886300"/>
          </a:xfrm>
          <a:prstGeom prst="line">
            <a:avLst/>
          </a:prstGeom>
          <a:ln>
            <a:solidFill>
              <a:schemeClr val="tx1"/>
            </a:solidFill>
            <a:prstDash val="dash"/>
          </a:ln>
        </p:spPr>
        <p:style>
          <a:lnRef idx="1">
            <a:schemeClr val="accent2"/>
          </a:lnRef>
          <a:fillRef idx="0">
            <a:schemeClr val="accent2"/>
          </a:fillRef>
          <a:effectRef idx="0">
            <a:schemeClr val="accent2"/>
          </a:effectRef>
          <a:fontRef idx="minor">
            <a:schemeClr val="tx1"/>
          </a:fontRef>
        </p:style>
      </p:cxnSp>
      <p:cxnSp>
        <p:nvCxnSpPr>
          <p:cNvPr id="70" name="Straight Connector 69">
            <a:extLst>
              <a:ext uri="{FF2B5EF4-FFF2-40B4-BE49-F238E27FC236}">
                <a16:creationId xmlns:a16="http://schemas.microsoft.com/office/drawing/2014/main" id="{7DE29474-B64F-4318-B4A0-9DA3A2DB152C}"/>
              </a:ext>
            </a:extLst>
          </p:cNvPr>
          <p:cNvCxnSpPr>
            <a:cxnSpLocks/>
          </p:cNvCxnSpPr>
          <p:nvPr/>
        </p:nvCxnSpPr>
        <p:spPr>
          <a:xfrm flipH="1">
            <a:off x="4160084" y="2413730"/>
            <a:ext cx="5282062" cy="0"/>
          </a:xfrm>
          <a:prstGeom prst="line">
            <a:avLst/>
          </a:prstGeom>
          <a:ln>
            <a:solidFill>
              <a:schemeClr val="tx1"/>
            </a:solidFill>
            <a:prstDash val="lgDash"/>
          </a:ln>
        </p:spPr>
        <p:style>
          <a:lnRef idx="1">
            <a:schemeClr val="accent2"/>
          </a:lnRef>
          <a:fillRef idx="0">
            <a:schemeClr val="accent2"/>
          </a:fillRef>
          <a:effectRef idx="0">
            <a:schemeClr val="accent2"/>
          </a:effectRef>
          <a:fontRef idx="minor">
            <a:schemeClr val="tx1"/>
          </a:fontRef>
        </p:style>
      </p:cxnSp>
      <p:pic>
        <p:nvPicPr>
          <p:cNvPr id="22" name="Picture 21">
            <a:extLst>
              <a:ext uri="{FF2B5EF4-FFF2-40B4-BE49-F238E27FC236}">
                <a16:creationId xmlns:a16="http://schemas.microsoft.com/office/drawing/2014/main" id="{FD45FA28-996B-4002-AE15-4B40DA2463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6179" y="1803355"/>
            <a:ext cx="1925756" cy="4814388"/>
          </a:xfrm>
          <a:prstGeom prst="rect">
            <a:avLst/>
          </a:prstGeom>
        </p:spPr>
      </p:pic>
      <p:sp>
        <p:nvSpPr>
          <p:cNvPr id="21" name="Rectangle 20">
            <a:extLst>
              <a:ext uri="{FF2B5EF4-FFF2-40B4-BE49-F238E27FC236}">
                <a16:creationId xmlns:a16="http://schemas.microsoft.com/office/drawing/2014/main" id="{9EACFAA2-5D21-45AC-8F86-B0B76BA20F38}"/>
              </a:ext>
            </a:extLst>
          </p:cNvPr>
          <p:cNvSpPr/>
          <p:nvPr/>
        </p:nvSpPr>
        <p:spPr>
          <a:xfrm>
            <a:off x="0" y="-13887"/>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362985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4116" y="365125"/>
            <a:ext cx="10967884" cy="1325563"/>
          </a:xfrm>
        </p:spPr>
        <p:txBody>
          <a:bodyPr/>
          <a:lstStyle/>
          <a:p>
            <a:r>
              <a:rPr lang="en-IN" b="1" dirty="0">
                <a:solidFill>
                  <a:schemeClr val="tx1"/>
                </a:solidFill>
                <a:latin typeface="Trebuchet MS" panose="020B0603020202020204" pitchFamily="34" charset="0"/>
              </a:rPr>
              <a:t>FEW MORE REFERENCES</a:t>
            </a:r>
          </a:p>
        </p:txBody>
      </p:sp>
      <p:sp>
        <p:nvSpPr>
          <p:cNvPr id="5" name="Slide Number Placeholder 4"/>
          <p:cNvSpPr>
            <a:spLocks noGrp="1"/>
          </p:cNvSpPr>
          <p:nvPr>
            <p:ph type="sldNum" sz="quarter" idx="12"/>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8</a:t>
            </a:r>
          </a:p>
        </p:txBody>
      </p:sp>
      <p:pic>
        <p:nvPicPr>
          <p:cNvPr id="4" name="Picture 3" descr="A screenshot of a cell phone&#10;&#10;Description automatically generated">
            <a:extLst>
              <a:ext uri="{FF2B5EF4-FFF2-40B4-BE49-F238E27FC236}">
                <a16:creationId xmlns:a16="http://schemas.microsoft.com/office/drawing/2014/main" id="{843C7AF2-1EA2-4D0F-BF84-F8DC2C0044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7192" y="1451937"/>
            <a:ext cx="8343244" cy="5223500"/>
          </a:xfrm>
          <a:prstGeom prst="rect">
            <a:avLst/>
          </a:prstGeom>
        </p:spPr>
      </p:pic>
      <p:grpSp>
        <p:nvGrpSpPr>
          <p:cNvPr id="8" name="Group 7">
            <a:extLst>
              <a:ext uri="{FF2B5EF4-FFF2-40B4-BE49-F238E27FC236}">
                <a16:creationId xmlns:a16="http://schemas.microsoft.com/office/drawing/2014/main" id="{ED54BECA-CD1C-49B3-9951-EBCDF9F650F4}"/>
              </a:ext>
            </a:extLst>
          </p:cNvPr>
          <p:cNvGrpSpPr/>
          <p:nvPr/>
        </p:nvGrpSpPr>
        <p:grpSpPr>
          <a:xfrm>
            <a:off x="9806349" y="1110474"/>
            <a:ext cx="2343627" cy="5270338"/>
            <a:chOff x="8481879" y="1007781"/>
            <a:chExt cx="3387722" cy="5270338"/>
          </a:xfrm>
        </p:grpSpPr>
        <p:cxnSp>
          <p:nvCxnSpPr>
            <p:cNvPr id="9" name="Straight Connector 8">
              <a:extLst>
                <a:ext uri="{FF2B5EF4-FFF2-40B4-BE49-F238E27FC236}">
                  <a16:creationId xmlns:a16="http://schemas.microsoft.com/office/drawing/2014/main" id="{9B0ED7DD-922D-4742-902A-619D950E2167}"/>
                </a:ext>
              </a:extLst>
            </p:cNvPr>
            <p:cNvCxnSpPr>
              <a:cxnSpLocks/>
            </p:cNvCxnSpPr>
            <p:nvPr/>
          </p:nvCxnSpPr>
          <p:spPr>
            <a:xfrm>
              <a:off x="8481879" y="1007781"/>
              <a:ext cx="20676" cy="5270338"/>
            </a:xfrm>
            <a:prstGeom prst="line">
              <a:avLst/>
            </a:prstGeom>
            <a:ln>
              <a:solidFill>
                <a:schemeClr val="tx1"/>
              </a:solidFill>
              <a:prstDash val="dash"/>
            </a:ln>
          </p:spPr>
          <p:style>
            <a:lnRef idx="1">
              <a:schemeClr val="accent2"/>
            </a:lnRef>
            <a:fillRef idx="0">
              <a:schemeClr val="accent2"/>
            </a:fillRef>
            <a:effectRef idx="0">
              <a:schemeClr val="accent2"/>
            </a:effectRef>
            <a:fontRef idx="minor">
              <a:schemeClr val="tx1"/>
            </a:fontRef>
          </p:style>
        </p:cxnSp>
        <p:sp>
          <p:nvSpPr>
            <p:cNvPr id="11" name="TextBox 10">
              <a:extLst>
                <a:ext uri="{FF2B5EF4-FFF2-40B4-BE49-F238E27FC236}">
                  <a16:creationId xmlns:a16="http://schemas.microsoft.com/office/drawing/2014/main" id="{C11B1B15-D85A-4EB1-8CBA-D14827B8BD53}"/>
                </a:ext>
              </a:extLst>
            </p:cNvPr>
            <p:cNvSpPr txBox="1"/>
            <p:nvPr/>
          </p:nvSpPr>
          <p:spPr>
            <a:xfrm>
              <a:off x="8627528" y="1375719"/>
              <a:ext cx="3242073" cy="1815882"/>
            </a:xfrm>
            <a:prstGeom prst="rect">
              <a:avLst/>
            </a:prstGeom>
            <a:noFill/>
            <a:ln w="28575">
              <a:solidFill>
                <a:schemeClr val="tx1"/>
              </a:solidFill>
            </a:ln>
          </p:spPr>
          <p:txBody>
            <a:bodyPr wrap="square" rtlCol="0">
              <a:spAutoFit/>
            </a:bodyPr>
            <a:lstStyle/>
            <a:p>
              <a:r>
                <a:rPr lang="en-US" sz="1400" dirty="0">
                  <a:latin typeface="Tw Cen MT" panose="020B0602020104020603" pitchFamily="34" charset="0"/>
                </a:rPr>
                <a:t>Brand Campaigns are associated across different marketing assets ranging from social media, Display &amp; Impact Inventory, Video Solutions, Webinar, Events, Influencer based, Content Marketing. </a:t>
              </a:r>
            </a:p>
          </p:txBody>
        </p:sp>
        <p:sp>
          <p:nvSpPr>
            <p:cNvPr id="12" name="TextBox 11">
              <a:extLst>
                <a:ext uri="{FF2B5EF4-FFF2-40B4-BE49-F238E27FC236}">
                  <a16:creationId xmlns:a16="http://schemas.microsoft.com/office/drawing/2014/main" id="{9B8E5B16-CA20-4B2D-BFC2-DE5518D67D71}"/>
                </a:ext>
              </a:extLst>
            </p:cNvPr>
            <p:cNvSpPr txBox="1"/>
            <p:nvPr/>
          </p:nvSpPr>
          <p:spPr>
            <a:xfrm>
              <a:off x="8617535" y="3285180"/>
              <a:ext cx="3252064" cy="1169551"/>
            </a:xfrm>
            <a:prstGeom prst="rect">
              <a:avLst/>
            </a:prstGeom>
            <a:noFill/>
            <a:ln w="28575">
              <a:solidFill>
                <a:schemeClr val="tx1"/>
              </a:solidFill>
            </a:ln>
          </p:spPr>
          <p:txBody>
            <a:bodyPr wrap="square" rtlCol="0">
              <a:spAutoFit/>
            </a:bodyPr>
            <a:lstStyle/>
            <a:p>
              <a:r>
                <a:rPr lang="en-US" sz="1400" dirty="0">
                  <a:latin typeface="Tw Cen MT" panose="020B0602020104020603" pitchFamily="34" charset="0"/>
                </a:rPr>
                <a:t>Nearly 60% of the exposure is on global brands across sectors for the local markets aligned with their global objectives.</a:t>
              </a:r>
            </a:p>
          </p:txBody>
        </p:sp>
        <p:sp>
          <p:nvSpPr>
            <p:cNvPr id="13" name="TextBox 12">
              <a:extLst>
                <a:ext uri="{FF2B5EF4-FFF2-40B4-BE49-F238E27FC236}">
                  <a16:creationId xmlns:a16="http://schemas.microsoft.com/office/drawing/2014/main" id="{4FF37053-7A06-4038-92DB-D4F0D7FD1C90}"/>
                </a:ext>
              </a:extLst>
            </p:cNvPr>
            <p:cNvSpPr txBox="1"/>
            <p:nvPr/>
          </p:nvSpPr>
          <p:spPr>
            <a:xfrm>
              <a:off x="8617535" y="4566793"/>
              <a:ext cx="3252064" cy="1384995"/>
            </a:xfrm>
            <a:prstGeom prst="rect">
              <a:avLst/>
            </a:prstGeom>
            <a:noFill/>
            <a:ln w="28575">
              <a:solidFill>
                <a:schemeClr val="tx1"/>
              </a:solidFill>
            </a:ln>
          </p:spPr>
          <p:txBody>
            <a:bodyPr wrap="square" rtlCol="0">
              <a:spAutoFit/>
            </a:bodyPr>
            <a:lstStyle/>
            <a:p>
              <a:r>
                <a:rPr lang="en-US" sz="1400" dirty="0">
                  <a:latin typeface="Tw Cen MT" panose="020B0602020104020603" pitchFamily="34" charset="0"/>
                </a:rPr>
                <a:t>The campaign objectives were largely product launches, brand positioning, brand awareness, performance growth and consumer engagement. </a:t>
              </a:r>
            </a:p>
          </p:txBody>
        </p:sp>
        <p:sp>
          <p:nvSpPr>
            <p:cNvPr id="14" name="TextBox 13">
              <a:extLst>
                <a:ext uri="{FF2B5EF4-FFF2-40B4-BE49-F238E27FC236}">
                  <a16:creationId xmlns:a16="http://schemas.microsoft.com/office/drawing/2014/main" id="{4107C49C-62EE-43D6-8D41-F3922BAC779C}"/>
                </a:ext>
              </a:extLst>
            </p:cNvPr>
            <p:cNvSpPr txBox="1"/>
            <p:nvPr/>
          </p:nvSpPr>
          <p:spPr>
            <a:xfrm>
              <a:off x="8562637" y="5117938"/>
              <a:ext cx="3218824" cy="307777"/>
            </a:xfrm>
            <a:prstGeom prst="rect">
              <a:avLst/>
            </a:prstGeom>
            <a:noFill/>
          </p:spPr>
          <p:txBody>
            <a:bodyPr wrap="square" rtlCol="0">
              <a:spAutoFit/>
            </a:bodyPr>
            <a:lstStyle/>
            <a:p>
              <a:endParaRPr lang="en-US" sz="1400" dirty="0">
                <a:latin typeface="Trebuchet MS" panose="020B0603020202020204" pitchFamily="34" charset="0"/>
              </a:endParaRPr>
            </a:p>
          </p:txBody>
        </p:sp>
      </p:grpSp>
      <p:sp>
        <p:nvSpPr>
          <p:cNvPr id="15" name="Rectangle 14">
            <a:extLst>
              <a:ext uri="{FF2B5EF4-FFF2-40B4-BE49-F238E27FC236}">
                <a16:creationId xmlns:a16="http://schemas.microsoft.com/office/drawing/2014/main" id="{C3782FCB-42B9-4093-BEC1-7AE14483E4A6}"/>
              </a:ext>
            </a:extLst>
          </p:cNvPr>
          <p:cNvSpPr/>
          <p:nvPr/>
        </p:nvSpPr>
        <p:spPr>
          <a:xfrm>
            <a:off x="0" y="-13887"/>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61465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4116" y="365125"/>
            <a:ext cx="10967884" cy="1325563"/>
          </a:xfrm>
        </p:spPr>
        <p:txBody>
          <a:bodyPr/>
          <a:lstStyle/>
          <a:p>
            <a:pPr>
              <a:defRPr/>
            </a:pPr>
            <a:r>
              <a:rPr lang="en-US" b="1" kern="0" dirty="0">
                <a:solidFill>
                  <a:schemeClr val="tx1"/>
                </a:solidFill>
                <a:ea typeface="Helvetica" charset="0"/>
              </a:rPr>
              <a:t> </a:t>
            </a:r>
            <a:r>
              <a:rPr lang="en-US" b="1" kern="0" dirty="0">
                <a:solidFill>
                  <a:schemeClr val="tx1"/>
                </a:solidFill>
                <a:latin typeface="Trebuchet MS" panose="020B0603020202020204" pitchFamily="34" charset="0"/>
                <a:ea typeface="Helvetica" charset="0"/>
              </a:rPr>
              <a:t>AWARDS AND ACHIEVEMENTS</a:t>
            </a:r>
          </a:p>
        </p:txBody>
      </p:sp>
      <p:sp>
        <p:nvSpPr>
          <p:cNvPr id="5" name="Slide Number Placeholder 4"/>
          <p:cNvSpPr>
            <a:spLocks noGrp="1"/>
          </p:cNvSpPr>
          <p:nvPr>
            <p:ph type="sldNum" sz="quarter" idx="12"/>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a:t>
            </a:r>
          </a:p>
        </p:txBody>
      </p:sp>
      <p:pic>
        <p:nvPicPr>
          <p:cNvPr id="7" name="Picture 6" descr="A screenshot of a cell phone&#10;&#10;Description automatically generated">
            <a:extLst>
              <a:ext uri="{FF2B5EF4-FFF2-40B4-BE49-F238E27FC236}">
                <a16:creationId xmlns:a16="http://schemas.microsoft.com/office/drawing/2014/main" id="{7AA11160-2722-4896-A169-DEC603DF56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2529" y="1618699"/>
            <a:ext cx="8151058" cy="5273497"/>
          </a:xfrm>
          <a:prstGeom prst="rect">
            <a:avLst/>
          </a:prstGeom>
        </p:spPr>
      </p:pic>
      <p:sp>
        <p:nvSpPr>
          <p:cNvPr id="6" name="Rectangle 5">
            <a:extLst>
              <a:ext uri="{FF2B5EF4-FFF2-40B4-BE49-F238E27FC236}">
                <a16:creationId xmlns:a16="http://schemas.microsoft.com/office/drawing/2014/main" id="{B92CA343-8303-4F75-B43A-76BD85624B17}"/>
              </a:ext>
            </a:extLst>
          </p:cNvPr>
          <p:cNvSpPr/>
          <p:nvPr/>
        </p:nvSpPr>
        <p:spPr>
          <a:xfrm>
            <a:off x="0" y="-13887"/>
            <a:ext cx="1224116" cy="6858000"/>
          </a:xfrm>
          <a:prstGeom prst="rect">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48164023"/>
      </p:ext>
    </p:extLst>
  </p:cSld>
  <p:clrMapOvr>
    <a:masterClrMapping/>
  </p:clrMapOvr>
</p:sld>
</file>

<file path=ppt/theme/theme1.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plate PresentationGo Dark">
  <a:themeElements>
    <a:clrScheme name="PGO2">
      <a:dk1>
        <a:sysClr val="windowText" lastClr="000000"/>
      </a:dk1>
      <a:lt1>
        <a:sysClr val="window" lastClr="FFFFFF"/>
      </a:lt1>
      <a:dk2>
        <a:srgbClr val="063951"/>
      </a:dk2>
      <a:lt2>
        <a:srgbClr val="D3D3D3"/>
      </a:lt2>
      <a:accent1>
        <a:srgbClr val="3A5C84"/>
      </a:accent1>
      <a:accent2>
        <a:srgbClr val="F7931F"/>
      </a:accent2>
      <a:accent3>
        <a:srgbClr val="4CC1EF"/>
      </a:accent3>
      <a:accent4>
        <a:srgbClr val="FFCC4C"/>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resentationG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Template PresentationGo Dark">
  <a:themeElements>
    <a:clrScheme name="PGO2">
      <a:dk1>
        <a:sysClr val="windowText" lastClr="000000"/>
      </a:dk1>
      <a:lt1>
        <a:sysClr val="window" lastClr="FFFFFF"/>
      </a:lt1>
      <a:dk2>
        <a:srgbClr val="063951"/>
      </a:dk2>
      <a:lt2>
        <a:srgbClr val="D3D3D3"/>
      </a:lt2>
      <a:accent1>
        <a:srgbClr val="3A5C84"/>
      </a:accent1>
      <a:accent2>
        <a:srgbClr val="F7931F"/>
      </a:accent2>
      <a:accent3>
        <a:srgbClr val="4CC1EF"/>
      </a:accent3>
      <a:accent4>
        <a:srgbClr val="FFCC4C"/>
      </a:accent4>
      <a:accent5>
        <a:srgbClr val="C13018"/>
      </a:accent5>
      <a:accent6>
        <a:srgbClr val="A2B969"/>
      </a:accent6>
      <a:hlink>
        <a:srgbClr val="6C2B43"/>
      </a:hlink>
      <a:folHlink>
        <a:srgbClr val="6C2B43"/>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ACE227E3-61E5-4833-8665-196040D7B223}" vid="{89888DC0-BD7F-4CEC-AF77-465FDCEF84FF}"/>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32679</TotalTime>
  <Words>806</Words>
  <Application>Microsoft Office PowerPoint</Application>
  <PresentationFormat>Widescreen</PresentationFormat>
  <Paragraphs>76</Paragraphs>
  <Slides>11</Slides>
  <Notes>9</Notes>
  <HiddenSlides>0</HiddenSlides>
  <MMClips>0</MMClips>
  <ScaleCrop>false</ScaleCrop>
  <HeadingPairs>
    <vt:vector size="6" baseType="variant">
      <vt:variant>
        <vt:lpstr>Fonts Used</vt:lpstr>
      </vt:variant>
      <vt:variant>
        <vt:i4>10</vt:i4>
      </vt:variant>
      <vt:variant>
        <vt:lpstr>Theme</vt:lpstr>
      </vt:variant>
      <vt:variant>
        <vt:i4>5</vt:i4>
      </vt:variant>
      <vt:variant>
        <vt:lpstr>Slide Titles</vt:lpstr>
      </vt:variant>
      <vt:variant>
        <vt:i4>11</vt:i4>
      </vt:variant>
    </vt:vector>
  </HeadingPairs>
  <TitlesOfParts>
    <vt:vector size="26" baseType="lpstr">
      <vt:lpstr>Arial</vt:lpstr>
      <vt:lpstr>Calibri</vt:lpstr>
      <vt:lpstr>Calibri Light</vt:lpstr>
      <vt:lpstr>Cambria</vt:lpstr>
      <vt:lpstr>Corbel</vt:lpstr>
      <vt:lpstr>Helvetica</vt:lpstr>
      <vt:lpstr>Open Sans</vt:lpstr>
      <vt:lpstr>Open Sans ExtraBold</vt:lpstr>
      <vt:lpstr>Trebuchet MS</vt:lpstr>
      <vt:lpstr>Tw Cen MT</vt:lpstr>
      <vt:lpstr>4_Office Theme</vt:lpstr>
      <vt:lpstr>Template PresentationGo Dark</vt:lpstr>
      <vt:lpstr>PresentationGO</vt:lpstr>
      <vt:lpstr>1_Template PresentationGo Dark</vt:lpstr>
      <vt:lpstr>1_Office Theme</vt:lpstr>
      <vt:lpstr>PowerPoint Presentation</vt:lpstr>
      <vt:lpstr> ABOUT PRATIBHA</vt:lpstr>
      <vt:lpstr> AREA OF MY UNDERSTANDING</vt:lpstr>
      <vt:lpstr>EDUCATION &amp; PROFESSIONAL BACKGROUND AT A  GLANCE</vt:lpstr>
      <vt:lpstr>CASE STUDY 1</vt:lpstr>
      <vt:lpstr>CASE STUDY 2</vt:lpstr>
      <vt:lpstr>CASE STUDY 3</vt:lpstr>
      <vt:lpstr>FEW MORE REFERENCES</vt:lpstr>
      <vt:lpstr> AWARDS AND ACHIEVEMENTS</vt:lpstr>
      <vt:lpstr> WHY SHOULD YOU HIRE PRATIBHA?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Table of content</dc:title>
  <dc:creator>Abhishek Anand</dc:creator>
  <cp:lastModifiedBy>Pratibha Bajoria</cp:lastModifiedBy>
  <cp:revision>661</cp:revision>
  <cp:lastPrinted>2017-06-28T10:08:39Z</cp:lastPrinted>
  <dcterms:created xsi:type="dcterms:W3CDTF">2017-06-27T13:47:49Z</dcterms:created>
  <dcterms:modified xsi:type="dcterms:W3CDTF">2020-09-29T19:52:18Z</dcterms:modified>
</cp:coreProperties>
</file>

<file path=docProps/thumbnail.jpeg>
</file>